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10"/>
  </p:notesMasterIdLst>
  <p:sldIdLst>
    <p:sldId id="256" r:id="rId6"/>
    <p:sldId id="257" r:id="rId7"/>
    <p:sldId id="260" r:id="rId8"/>
    <p:sldId id="261" r:id="rId9"/>
  </p:sldIdLst>
  <p:sldSz cx="6858000" cy="9906000" type="A4"/>
  <p:notesSz cx="6797675" cy="9874250"/>
  <p:defaultTextStyle>
    <a:defPPr>
      <a:defRPr lang="nl-NL"/>
    </a:defPPr>
    <a:lvl1pPr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p:defaultTextStyle>
  <p:extLst>
    <p:ext uri="{521415D9-36F7-43E2-AB2F-B90AF26B5E84}">
      <p14:sectionLst xmlns:p14="http://schemas.microsoft.com/office/powerpoint/2010/main">
        <p14:section name="Standaardsectie" id="{041F4E1B-BA38-4A75-9C51-88F11A543302}">
          <p14:sldIdLst>
            <p14:sldId id="256"/>
          </p14:sldIdLst>
        </p14:section>
        <p14:section name="Naamloze sectie" id="{EEAE9921-9E36-4EF8-A4A3-3C30EC0AFB9F}">
          <p14:sldIdLst>
            <p14:sldId id="257"/>
            <p14:sldId id="260"/>
            <p14:sldId id="261"/>
          </p14:sldIdLst>
        </p14:section>
      </p14:sectionLst>
    </p:ext>
    <p:ext uri="{EFAFB233-063F-42B5-8137-9DF3F51BA10A}">
      <p15:sldGuideLst xmlns:p15="http://schemas.microsoft.com/office/powerpoint/2012/main">
        <p15:guide id="1" orient="horz" pos="312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246B"/>
    <a:srgbClr val="F8CB20"/>
    <a:srgbClr val="ED7D31"/>
    <a:srgbClr val="CC3300"/>
    <a:srgbClr val="92D050"/>
    <a:srgbClr val="00B0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49"/>
    <p:restoredTop sz="94645"/>
  </p:normalViewPr>
  <p:slideViewPr>
    <p:cSldViewPr>
      <p:cViewPr varScale="1">
        <p:scale>
          <a:sx n="47" d="100"/>
          <a:sy n="47" d="100"/>
        </p:scale>
        <p:origin x="1428" y="48"/>
      </p:cViewPr>
      <p:guideLst>
        <p:guide orient="horz" pos="312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presProps" Target="presProps.xml"/><Relationship Id="rId5" Type="http://schemas.openxmlformats.org/officeDocument/2006/relationships/slideMaster" Target="slideMasters/slideMaster1.xml"/><Relationship Id="rId10"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25DADB4-120F-4425-BE9B-32F57B35F848}" type="doc">
      <dgm:prSet loTypeId="urn:microsoft.com/office/officeart/2005/8/layout/gear1" loCatId="relationship" qsTypeId="urn:microsoft.com/office/officeart/2005/8/quickstyle/simple1" qsCatId="simple" csTypeId="urn:microsoft.com/office/officeart/2005/8/colors/accent1_2" csCatId="accent1" phldr="1"/>
      <dgm:spPr/>
    </dgm:pt>
    <dgm:pt modelId="{2E312B47-F860-4F9F-8A2F-03805EF9A1FE}">
      <dgm:prSet phldrT="[Tekst]"/>
      <dgm:spPr>
        <a:solidFill>
          <a:srgbClr val="00B0F0"/>
        </a:solidFill>
      </dgm:spPr>
      <dgm:t>
        <a:bodyPr/>
        <a:lstStyle/>
        <a:p>
          <a:r>
            <a:rPr lang="nl-NL"/>
            <a:t>Belangen- </a:t>
          </a:r>
          <a:r>
            <a:rPr lang="nl-NL" dirty="0"/>
            <a:t>behartiging</a:t>
          </a:r>
        </a:p>
      </dgm:t>
    </dgm:pt>
    <dgm:pt modelId="{1265C916-635A-4CDD-BCB0-3FEE884ABF95}" type="parTrans" cxnId="{3B5DBA17-78BD-4F1F-8745-A748258EE665}">
      <dgm:prSet/>
      <dgm:spPr/>
      <dgm:t>
        <a:bodyPr/>
        <a:lstStyle/>
        <a:p>
          <a:endParaRPr lang="nl-NL"/>
        </a:p>
      </dgm:t>
    </dgm:pt>
    <dgm:pt modelId="{F599745B-2461-498E-AB7A-3CE4F44A8422}" type="sibTrans" cxnId="{3B5DBA17-78BD-4F1F-8745-A748258EE665}">
      <dgm:prSet/>
      <dgm:spPr>
        <a:solidFill>
          <a:srgbClr val="00B0F0"/>
        </a:solidFill>
      </dgm:spPr>
      <dgm:t>
        <a:bodyPr/>
        <a:lstStyle/>
        <a:p>
          <a:endParaRPr lang="nl-NL"/>
        </a:p>
      </dgm:t>
    </dgm:pt>
    <dgm:pt modelId="{E46EAE42-71F0-4927-8789-5BC9A445CB9D}">
      <dgm:prSet phldrT="[Tekst]"/>
      <dgm:spPr>
        <a:solidFill>
          <a:srgbClr val="002060"/>
        </a:solidFill>
      </dgm:spPr>
      <dgm:t>
        <a:bodyPr/>
        <a:lstStyle/>
        <a:p>
          <a:r>
            <a:rPr lang="nl-NL" dirty="0"/>
            <a:t>Regio</a:t>
          </a:r>
        </a:p>
      </dgm:t>
    </dgm:pt>
    <dgm:pt modelId="{EC7C4E00-3801-4EE4-ABC4-B9F3D18F0274}" type="parTrans" cxnId="{7E344662-401B-45F8-AE8D-4489520D9F3D}">
      <dgm:prSet/>
      <dgm:spPr/>
      <dgm:t>
        <a:bodyPr/>
        <a:lstStyle/>
        <a:p>
          <a:endParaRPr lang="nl-NL"/>
        </a:p>
      </dgm:t>
    </dgm:pt>
    <dgm:pt modelId="{9B41C4BA-AB36-4DCC-931C-310144F56DE1}" type="sibTrans" cxnId="{7E344662-401B-45F8-AE8D-4489520D9F3D}">
      <dgm:prSet/>
      <dgm:spPr>
        <a:solidFill>
          <a:srgbClr val="002060"/>
        </a:solidFill>
      </dgm:spPr>
      <dgm:t>
        <a:bodyPr/>
        <a:lstStyle/>
        <a:p>
          <a:endParaRPr lang="nl-NL"/>
        </a:p>
      </dgm:t>
    </dgm:pt>
    <dgm:pt modelId="{C7734DBA-93DD-4A7C-AF72-F367448001EB}">
      <dgm:prSet phldrT="[Tekst]"/>
      <dgm:spPr>
        <a:solidFill>
          <a:srgbClr val="F8CB20"/>
        </a:solidFill>
      </dgm:spPr>
      <dgm:t>
        <a:bodyPr/>
        <a:lstStyle/>
        <a:p>
          <a:r>
            <a:rPr lang="nl-NL" dirty="0"/>
            <a:t>Bestuur</a:t>
          </a:r>
        </a:p>
      </dgm:t>
    </dgm:pt>
    <dgm:pt modelId="{313402F0-BAE0-49F0-9BDB-4600A30D06AA}" type="parTrans" cxnId="{A83F1FAF-5D62-44E0-A1E2-45150965BAD7}">
      <dgm:prSet/>
      <dgm:spPr/>
      <dgm:t>
        <a:bodyPr/>
        <a:lstStyle/>
        <a:p>
          <a:endParaRPr lang="nl-NL"/>
        </a:p>
      </dgm:t>
    </dgm:pt>
    <dgm:pt modelId="{41B7F887-4EF5-4723-A65B-E53E558F47FC}" type="sibTrans" cxnId="{A83F1FAF-5D62-44E0-A1E2-45150965BAD7}">
      <dgm:prSet/>
      <dgm:spPr>
        <a:solidFill>
          <a:srgbClr val="FFC000"/>
        </a:solidFill>
      </dgm:spPr>
      <dgm:t>
        <a:bodyPr/>
        <a:lstStyle/>
        <a:p>
          <a:endParaRPr lang="nl-NL"/>
        </a:p>
      </dgm:t>
    </dgm:pt>
    <dgm:pt modelId="{B6DF307F-E017-4E44-9AF6-661EB281768D}" type="pres">
      <dgm:prSet presAssocID="{B25DADB4-120F-4425-BE9B-32F57B35F848}" presName="composite" presStyleCnt="0">
        <dgm:presLayoutVars>
          <dgm:chMax val="3"/>
          <dgm:animLvl val="lvl"/>
          <dgm:resizeHandles val="exact"/>
        </dgm:presLayoutVars>
      </dgm:prSet>
      <dgm:spPr/>
    </dgm:pt>
    <dgm:pt modelId="{4BDC1384-7F81-450C-AB15-3DDCAEA6460B}" type="pres">
      <dgm:prSet presAssocID="{2E312B47-F860-4F9F-8A2F-03805EF9A1FE}" presName="gear1" presStyleLbl="node1" presStyleIdx="0" presStyleCnt="3">
        <dgm:presLayoutVars>
          <dgm:chMax val="1"/>
          <dgm:bulletEnabled val="1"/>
        </dgm:presLayoutVars>
      </dgm:prSet>
      <dgm:spPr/>
    </dgm:pt>
    <dgm:pt modelId="{C70FBEB3-DADA-46BA-9AED-2874E00CFA5A}" type="pres">
      <dgm:prSet presAssocID="{2E312B47-F860-4F9F-8A2F-03805EF9A1FE}" presName="gear1srcNode" presStyleLbl="node1" presStyleIdx="0" presStyleCnt="3"/>
      <dgm:spPr/>
    </dgm:pt>
    <dgm:pt modelId="{2C6138BE-4972-48BC-B1F8-C09E5BADA5C2}" type="pres">
      <dgm:prSet presAssocID="{2E312B47-F860-4F9F-8A2F-03805EF9A1FE}" presName="gear1dstNode" presStyleLbl="node1" presStyleIdx="0" presStyleCnt="3"/>
      <dgm:spPr/>
    </dgm:pt>
    <dgm:pt modelId="{B6DF6E7D-585F-4CA4-B489-CB30AA3BF771}" type="pres">
      <dgm:prSet presAssocID="{E46EAE42-71F0-4927-8789-5BC9A445CB9D}" presName="gear2" presStyleLbl="node1" presStyleIdx="1" presStyleCnt="3" custLinFactNeighborX="1944" custLinFactNeighborY="1541">
        <dgm:presLayoutVars>
          <dgm:chMax val="1"/>
          <dgm:bulletEnabled val="1"/>
        </dgm:presLayoutVars>
      </dgm:prSet>
      <dgm:spPr/>
    </dgm:pt>
    <dgm:pt modelId="{580F3BD1-13A3-492F-84C9-46ED38CBCC56}" type="pres">
      <dgm:prSet presAssocID="{E46EAE42-71F0-4927-8789-5BC9A445CB9D}" presName="gear2srcNode" presStyleLbl="node1" presStyleIdx="1" presStyleCnt="3"/>
      <dgm:spPr/>
    </dgm:pt>
    <dgm:pt modelId="{33A6B6D6-7387-4B0D-9A2B-02EA87E5229C}" type="pres">
      <dgm:prSet presAssocID="{E46EAE42-71F0-4927-8789-5BC9A445CB9D}" presName="gear2dstNode" presStyleLbl="node1" presStyleIdx="1" presStyleCnt="3"/>
      <dgm:spPr/>
    </dgm:pt>
    <dgm:pt modelId="{6727D9F3-8EB7-4CD6-BE2D-1A7AF528CDDA}" type="pres">
      <dgm:prSet presAssocID="{C7734DBA-93DD-4A7C-AF72-F367448001EB}" presName="gear3" presStyleLbl="node1" presStyleIdx="2" presStyleCnt="3"/>
      <dgm:spPr/>
    </dgm:pt>
    <dgm:pt modelId="{DBED8B5C-0F1F-4965-9A84-762D9AC9804A}" type="pres">
      <dgm:prSet presAssocID="{C7734DBA-93DD-4A7C-AF72-F367448001EB}" presName="gear3tx" presStyleLbl="node1" presStyleIdx="2" presStyleCnt="3">
        <dgm:presLayoutVars>
          <dgm:chMax val="1"/>
          <dgm:bulletEnabled val="1"/>
        </dgm:presLayoutVars>
      </dgm:prSet>
      <dgm:spPr/>
    </dgm:pt>
    <dgm:pt modelId="{ED29EB7E-914A-499D-882A-27FD6C43DFC3}" type="pres">
      <dgm:prSet presAssocID="{C7734DBA-93DD-4A7C-AF72-F367448001EB}" presName="gear3srcNode" presStyleLbl="node1" presStyleIdx="2" presStyleCnt="3"/>
      <dgm:spPr/>
    </dgm:pt>
    <dgm:pt modelId="{4864D754-56B4-4C28-BAF4-0F4E784BC344}" type="pres">
      <dgm:prSet presAssocID="{C7734DBA-93DD-4A7C-AF72-F367448001EB}" presName="gear3dstNode" presStyleLbl="node1" presStyleIdx="2" presStyleCnt="3"/>
      <dgm:spPr/>
    </dgm:pt>
    <dgm:pt modelId="{2C541CBF-41FA-475E-B116-5072A6C76B7E}" type="pres">
      <dgm:prSet presAssocID="{F599745B-2461-498E-AB7A-3CE4F44A8422}" presName="connector1" presStyleLbl="sibTrans2D1" presStyleIdx="0" presStyleCnt="3"/>
      <dgm:spPr/>
    </dgm:pt>
    <dgm:pt modelId="{84078C91-CE88-4CF4-A75A-1A56FC9FC282}" type="pres">
      <dgm:prSet presAssocID="{9B41C4BA-AB36-4DCC-931C-310144F56DE1}" presName="connector2" presStyleLbl="sibTrans2D1" presStyleIdx="1" presStyleCnt="3"/>
      <dgm:spPr/>
    </dgm:pt>
    <dgm:pt modelId="{0E502206-F67C-4D8A-AD56-80CF9A6CF0F1}" type="pres">
      <dgm:prSet presAssocID="{41B7F887-4EF5-4723-A65B-E53E558F47FC}" presName="connector3" presStyleLbl="sibTrans2D1" presStyleIdx="2" presStyleCnt="3"/>
      <dgm:spPr/>
    </dgm:pt>
  </dgm:ptLst>
  <dgm:cxnLst>
    <dgm:cxn modelId="{265DD607-2CB3-4054-8AB6-BD3E6E5DC5CB}" type="presOf" srcId="{C7734DBA-93DD-4A7C-AF72-F367448001EB}" destId="{6727D9F3-8EB7-4CD6-BE2D-1A7AF528CDDA}" srcOrd="0" destOrd="0" presId="urn:microsoft.com/office/officeart/2005/8/layout/gear1"/>
    <dgm:cxn modelId="{18728708-8789-42C6-8A08-9B16608A4D74}" type="presOf" srcId="{2E312B47-F860-4F9F-8A2F-03805EF9A1FE}" destId="{4BDC1384-7F81-450C-AB15-3DDCAEA6460B}" srcOrd="0" destOrd="0" presId="urn:microsoft.com/office/officeart/2005/8/layout/gear1"/>
    <dgm:cxn modelId="{3B5DBA17-78BD-4F1F-8745-A748258EE665}" srcId="{B25DADB4-120F-4425-BE9B-32F57B35F848}" destId="{2E312B47-F860-4F9F-8A2F-03805EF9A1FE}" srcOrd="0" destOrd="0" parTransId="{1265C916-635A-4CDD-BCB0-3FEE884ABF95}" sibTransId="{F599745B-2461-498E-AB7A-3CE4F44A8422}"/>
    <dgm:cxn modelId="{34B00D2C-3632-43E6-963A-A004031B634F}" type="presOf" srcId="{2E312B47-F860-4F9F-8A2F-03805EF9A1FE}" destId="{2C6138BE-4972-48BC-B1F8-C09E5BADA5C2}" srcOrd="2" destOrd="0" presId="urn:microsoft.com/office/officeart/2005/8/layout/gear1"/>
    <dgm:cxn modelId="{1051652F-FD89-44DB-AADB-BF0E0AA2EF5F}" type="presOf" srcId="{9B41C4BA-AB36-4DCC-931C-310144F56DE1}" destId="{84078C91-CE88-4CF4-A75A-1A56FC9FC282}" srcOrd="0" destOrd="0" presId="urn:microsoft.com/office/officeart/2005/8/layout/gear1"/>
    <dgm:cxn modelId="{AC06C73B-1785-4C92-B2D2-C45B4DA965EC}" type="presOf" srcId="{E46EAE42-71F0-4927-8789-5BC9A445CB9D}" destId="{B6DF6E7D-585F-4CA4-B489-CB30AA3BF771}" srcOrd="0" destOrd="0" presId="urn:microsoft.com/office/officeart/2005/8/layout/gear1"/>
    <dgm:cxn modelId="{7E344662-401B-45F8-AE8D-4489520D9F3D}" srcId="{B25DADB4-120F-4425-BE9B-32F57B35F848}" destId="{E46EAE42-71F0-4927-8789-5BC9A445CB9D}" srcOrd="1" destOrd="0" parTransId="{EC7C4E00-3801-4EE4-ABC4-B9F3D18F0274}" sibTransId="{9B41C4BA-AB36-4DCC-931C-310144F56DE1}"/>
    <dgm:cxn modelId="{DA9E5E44-6F85-4651-925F-5C769F059151}" type="presOf" srcId="{C7734DBA-93DD-4A7C-AF72-F367448001EB}" destId="{4864D754-56B4-4C28-BAF4-0F4E784BC344}" srcOrd="3" destOrd="0" presId="urn:microsoft.com/office/officeart/2005/8/layout/gear1"/>
    <dgm:cxn modelId="{81127345-38DC-4F84-9025-7B62E4316918}" type="presOf" srcId="{C7734DBA-93DD-4A7C-AF72-F367448001EB}" destId="{DBED8B5C-0F1F-4965-9A84-762D9AC9804A}" srcOrd="1" destOrd="0" presId="urn:microsoft.com/office/officeart/2005/8/layout/gear1"/>
    <dgm:cxn modelId="{E02BAA65-3FDB-45C2-9F8D-EACD83B0D579}" type="presOf" srcId="{2E312B47-F860-4F9F-8A2F-03805EF9A1FE}" destId="{C70FBEB3-DADA-46BA-9AED-2874E00CFA5A}" srcOrd="1" destOrd="0" presId="urn:microsoft.com/office/officeart/2005/8/layout/gear1"/>
    <dgm:cxn modelId="{EAF64D4D-41C1-4AC6-A58F-0604D5E562B5}" type="presOf" srcId="{E46EAE42-71F0-4927-8789-5BC9A445CB9D}" destId="{33A6B6D6-7387-4B0D-9A2B-02EA87E5229C}" srcOrd="2" destOrd="0" presId="urn:microsoft.com/office/officeart/2005/8/layout/gear1"/>
    <dgm:cxn modelId="{F3FE478F-0075-4FAD-A24B-F43F8483F04B}" type="presOf" srcId="{B25DADB4-120F-4425-BE9B-32F57B35F848}" destId="{B6DF307F-E017-4E44-9AF6-661EB281768D}" srcOrd="0" destOrd="0" presId="urn:microsoft.com/office/officeart/2005/8/layout/gear1"/>
    <dgm:cxn modelId="{DF88BBA9-CF0E-4FF1-84D7-D9C876962E9E}" type="presOf" srcId="{C7734DBA-93DD-4A7C-AF72-F367448001EB}" destId="{ED29EB7E-914A-499D-882A-27FD6C43DFC3}" srcOrd="2" destOrd="0" presId="urn:microsoft.com/office/officeart/2005/8/layout/gear1"/>
    <dgm:cxn modelId="{A83F1FAF-5D62-44E0-A1E2-45150965BAD7}" srcId="{B25DADB4-120F-4425-BE9B-32F57B35F848}" destId="{C7734DBA-93DD-4A7C-AF72-F367448001EB}" srcOrd="2" destOrd="0" parTransId="{313402F0-BAE0-49F0-9BDB-4600A30D06AA}" sibTransId="{41B7F887-4EF5-4723-A65B-E53E558F47FC}"/>
    <dgm:cxn modelId="{908B76C6-4159-44FE-A4B8-8EFD8B9373AE}" type="presOf" srcId="{E46EAE42-71F0-4927-8789-5BC9A445CB9D}" destId="{580F3BD1-13A3-492F-84C9-46ED38CBCC56}" srcOrd="1" destOrd="0" presId="urn:microsoft.com/office/officeart/2005/8/layout/gear1"/>
    <dgm:cxn modelId="{BA507DCF-1717-4FAD-A542-79103FE78D75}" type="presOf" srcId="{41B7F887-4EF5-4723-A65B-E53E558F47FC}" destId="{0E502206-F67C-4D8A-AD56-80CF9A6CF0F1}" srcOrd="0" destOrd="0" presId="urn:microsoft.com/office/officeart/2005/8/layout/gear1"/>
    <dgm:cxn modelId="{1601C2E2-0D30-4C75-8BF3-FAE16CA8A508}" type="presOf" srcId="{F599745B-2461-498E-AB7A-3CE4F44A8422}" destId="{2C541CBF-41FA-475E-B116-5072A6C76B7E}" srcOrd="0" destOrd="0" presId="urn:microsoft.com/office/officeart/2005/8/layout/gear1"/>
    <dgm:cxn modelId="{3998BE72-1E0B-427D-9C02-54F13D2D8C39}" type="presParOf" srcId="{B6DF307F-E017-4E44-9AF6-661EB281768D}" destId="{4BDC1384-7F81-450C-AB15-3DDCAEA6460B}" srcOrd="0" destOrd="0" presId="urn:microsoft.com/office/officeart/2005/8/layout/gear1"/>
    <dgm:cxn modelId="{59C07DCF-40E0-4FA2-BF29-65AAB5032048}" type="presParOf" srcId="{B6DF307F-E017-4E44-9AF6-661EB281768D}" destId="{C70FBEB3-DADA-46BA-9AED-2874E00CFA5A}" srcOrd="1" destOrd="0" presId="urn:microsoft.com/office/officeart/2005/8/layout/gear1"/>
    <dgm:cxn modelId="{366255BA-7F38-4D60-8924-8892CEF73E1F}" type="presParOf" srcId="{B6DF307F-E017-4E44-9AF6-661EB281768D}" destId="{2C6138BE-4972-48BC-B1F8-C09E5BADA5C2}" srcOrd="2" destOrd="0" presId="urn:microsoft.com/office/officeart/2005/8/layout/gear1"/>
    <dgm:cxn modelId="{6949B719-17BA-4D36-B735-44D21334D658}" type="presParOf" srcId="{B6DF307F-E017-4E44-9AF6-661EB281768D}" destId="{B6DF6E7D-585F-4CA4-B489-CB30AA3BF771}" srcOrd="3" destOrd="0" presId="urn:microsoft.com/office/officeart/2005/8/layout/gear1"/>
    <dgm:cxn modelId="{0EB1D0AC-B220-4709-9C1D-E1832C162A9C}" type="presParOf" srcId="{B6DF307F-E017-4E44-9AF6-661EB281768D}" destId="{580F3BD1-13A3-492F-84C9-46ED38CBCC56}" srcOrd="4" destOrd="0" presId="urn:microsoft.com/office/officeart/2005/8/layout/gear1"/>
    <dgm:cxn modelId="{02E3E575-689D-4636-BCA2-22C236760F38}" type="presParOf" srcId="{B6DF307F-E017-4E44-9AF6-661EB281768D}" destId="{33A6B6D6-7387-4B0D-9A2B-02EA87E5229C}" srcOrd="5" destOrd="0" presId="urn:microsoft.com/office/officeart/2005/8/layout/gear1"/>
    <dgm:cxn modelId="{ED9B026B-153A-4242-B40D-EFDE9148743E}" type="presParOf" srcId="{B6DF307F-E017-4E44-9AF6-661EB281768D}" destId="{6727D9F3-8EB7-4CD6-BE2D-1A7AF528CDDA}" srcOrd="6" destOrd="0" presId="urn:microsoft.com/office/officeart/2005/8/layout/gear1"/>
    <dgm:cxn modelId="{D6F22B15-1BF0-41EA-85F9-EDB02BCE0B89}" type="presParOf" srcId="{B6DF307F-E017-4E44-9AF6-661EB281768D}" destId="{DBED8B5C-0F1F-4965-9A84-762D9AC9804A}" srcOrd="7" destOrd="0" presId="urn:microsoft.com/office/officeart/2005/8/layout/gear1"/>
    <dgm:cxn modelId="{7158C1F8-2C54-44CF-87B6-1D5D2CE42A71}" type="presParOf" srcId="{B6DF307F-E017-4E44-9AF6-661EB281768D}" destId="{ED29EB7E-914A-499D-882A-27FD6C43DFC3}" srcOrd="8" destOrd="0" presId="urn:microsoft.com/office/officeart/2005/8/layout/gear1"/>
    <dgm:cxn modelId="{4D6337E1-F718-4FC6-A78D-BF77E05B4801}" type="presParOf" srcId="{B6DF307F-E017-4E44-9AF6-661EB281768D}" destId="{4864D754-56B4-4C28-BAF4-0F4E784BC344}" srcOrd="9" destOrd="0" presId="urn:microsoft.com/office/officeart/2005/8/layout/gear1"/>
    <dgm:cxn modelId="{37FF0E44-B16A-45E7-8112-A6136221F826}" type="presParOf" srcId="{B6DF307F-E017-4E44-9AF6-661EB281768D}" destId="{2C541CBF-41FA-475E-B116-5072A6C76B7E}" srcOrd="10" destOrd="0" presId="urn:microsoft.com/office/officeart/2005/8/layout/gear1"/>
    <dgm:cxn modelId="{8BA048C5-5E51-41C4-85E2-5561615E2D6E}" type="presParOf" srcId="{B6DF307F-E017-4E44-9AF6-661EB281768D}" destId="{84078C91-CE88-4CF4-A75A-1A56FC9FC282}" srcOrd="11" destOrd="0" presId="urn:microsoft.com/office/officeart/2005/8/layout/gear1"/>
    <dgm:cxn modelId="{AF6E9407-779A-439F-96DC-275E55DDE5F1}" type="presParOf" srcId="{B6DF307F-E017-4E44-9AF6-661EB281768D}" destId="{0E502206-F67C-4D8A-AD56-80CF9A6CF0F1}" srcOrd="12" destOrd="0" presId="urn:microsoft.com/office/officeart/2005/8/layout/gear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453900E-C95C-4669-9A9C-691249E5E3E9}" type="doc">
      <dgm:prSet loTypeId="urn:microsoft.com/office/officeart/2005/8/layout/gear1" loCatId="process" qsTypeId="urn:microsoft.com/office/officeart/2005/8/quickstyle/simple1" qsCatId="simple" csTypeId="urn:microsoft.com/office/officeart/2005/8/colors/colorful1" csCatId="colorful" phldr="1"/>
      <dgm:spPr/>
    </dgm:pt>
    <dgm:pt modelId="{F5C167CC-E776-43FE-99A3-903ACA2DEAE0}">
      <dgm:prSet phldrT="[Tekst]" custT="1"/>
      <dgm:spPr>
        <a:solidFill>
          <a:srgbClr val="FFC000"/>
        </a:solidFill>
      </dgm:spPr>
      <dgm:t>
        <a:bodyPr/>
        <a:lstStyle/>
        <a:p>
          <a:r>
            <a:rPr lang="nl-NL" sz="1600" b="1"/>
            <a:t>Techniek- onderwijs</a:t>
          </a:r>
          <a:endParaRPr lang="nl-NL" sz="1600" b="1" dirty="0"/>
        </a:p>
      </dgm:t>
    </dgm:pt>
    <dgm:pt modelId="{66095850-C3C3-45F5-BF75-B53D764CA44C}" type="parTrans" cxnId="{8AC6EFBD-5DE7-4F18-AF21-6E217EF098CC}">
      <dgm:prSet/>
      <dgm:spPr/>
      <dgm:t>
        <a:bodyPr/>
        <a:lstStyle/>
        <a:p>
          <a:endParaRPr lang="nl-NL"/>
        </a:p>
      </dgm:t>
    </dgm:pt>
    <dgm:pt modelId="{1940E9A4-64AA-47E5-A163-D62A7BE80B14}" type="sibTrans" cxnId="{8AC6EFBD-5DE7-4F18-AF21-6E217EF098CC}">
      <dgm:prSet/>
      <dgm:spPr>
        <a:solidFill>
          <a:srgbClr val="FFC000"/>
        </a:solidFill>
      </dgm:spPr>
      <dgm:t>
        <a:bodyPr/>
        <a:lstStyle/>
        <a:p>
          <a:endParaRPr lang="nl-NL"/>
        </a:p>
      </dgm:t>
    </dgm:pt>
    <dgm:pt modelId="{9E043C91-EB37-4ACD-A4C1-9CCDE8DA6878}">
      <dgm:prSet phldrT="[Tekst]" custT="1"/>
      <dgm:spPr>
        <a:solidFill>
          <a:srgbClr val="0070C0"/>
        </a:solidFill>
      </dgm:spPr>
      <dgm:t>
        <a:bodyPr/>
        <a:lstStyle/>
        <a:p>
          <a:r>
            <a:rPr lang="nl-NL" sz="1200" b="1"/>
            <a:t>Bedrijven- </a:t>
          </a:r>
          <a:r>
            <a:rPr lang="nl-NL" sz="1200" b="1" dirty="0"/>
            <a:t>terreinen</a:t>
          </a:r>
        </a:p>
      </dgm:t>
    </dgm:pt>
    <dgm:pt modelId="{50A804CC-6E5A-4FB8-9B0E-85FFA3DF45D0}" type="parTrans" cxnId="{0B4CD8B2-7670-400D-925F-AE0EE578419E}">
      <dgm:prSet/>
      <dgm:spPr/>
      <dgm:t>
        <a:bodyPr/>
        <a:lstStyle/>
        <a:p>
          <a:endParaRPr lang="nl-NL"/>
        </a:p>
      </dgm:t>
    </dgm:pt>
    <dgm:pt modelId="{B30FA4FE-DCA6-41CE-9E8D-A883776FD259}" type="sibTrans" cxnId="{0B4CD8B2-7670-400D-925F-AE0EE578419E}">
      <dgm:prSet/>
      <dgm:spPr>
        <a:solidFill>
          <a:srgbClr val="0070C0"/>
        </a:solidFill>
      </dgm:spPr>
      <dgm:t>
        <a:bodyPr/>
        <a:lstStyle/>
        <a:p>
          <a:endParaRPr lang="nl-NL"/>
        </a:p>
      </dgm:t>
    </dgm:pt>
    <dgm:pt modelId="{FFE1E258-7D22-41AA-BB92-2F655AD9FF60}">
      <dgm:prSet phldrT="[Tekst]" phldr="1"/>
      <dgm:spPr/>
      <dgm:t>
        <a:bodyPr/>
        <a:lstStyle/>
        <a:p>
          <a:endParaRPr lang="nl-NL"/>
        </a:p>
      </dgm:t>
    </dgm:pt>
    <dgm:pt modelId="{EABEBDE4-E672-4A88-BE41-821F302E4D58}" type="parTrans" cxnId="{14F343CB-07CD-46C7-B4B7-6E2D5F654EA3}">
      <dgm:prSet/>
      <dgm:spPr/>
      <dgm:t>
        <a:bodyPr/>
        <a:lstStyle/>
        <a:p>
          <a:endParaRPr lang="nl-NL"/>
        </a:p>
      </dgm:t>
    </dgm:pt>
    <dgm:pt modelId="{351D7F90-C4FE-4952-9E0E-0E4990445A4D}" type="sibTrans" cxnId="{14F343CB-07CD-46C7-B4B7-6E2D5F654EA3}">
      <dgm:prSet/>
      <dgm:spPr/>
      <dgm:t>
        <a:bodyPr/>
        <a:lstStyle/>
        <a:p>
          <a:endParaRPr lang="nl-NL"/>
        </a:p>
      </dgm:t>
    </dgm:pt>
    <dgm:pt modelId="{20689030-FD04-4C5D-B45B-E6DBCAC53189}">
      <dgm:prSet phldrT="[Tekst]" custT="1"/>
      <dgm:spPr>
        <a:solidFill>
          <a:srgbClr val="002060"/>
        </a:solidFill>
      </dgm:spPr>
      <dgm:t>
        <a:bodyPr/>
        <a:lstStyle/>
        <a:p>
          <a:r>
            <a:rPr lang="nl-NL" sz="1400" b="1" dirty="0"/>
            <a:t>SMITZH</a:t>
          </a:r>
        </a:p>
      </dgm:t>
    </dgm:pt>
    <dgm:pt modelId="{98EE1C4B-78C7-4EFC-A86A-5FC624930076}" type="parTrans" cxnId="{90365D89-97D1-4219-A019-72D86757A7F9}">
      <dgm:prSet/>
      <dgm:spPr/>
      <dgm:t>
        <a:bodyPr/>
        <a:lstStyle/>
        <a:p>
          <a:endParaRPr lang="nl-NL"/>
        </a:p>
      </dgm:t>
    </dgm:pt>
    <dgm:pt modelId="{869A0D79-B52D-447B-B907-211B327A7E71}" type="sibTrans" cxnId="{90365D89-97D1-4219-A019-72D86757A7F9}">
      <dgm:prSet/>
      <dgm:spPr>
        <a:solidFill>
          <a:srgbClr val="002060"/>
        </a:solidFill>
      </dgm:spPr>
      <dgm:t>
        <a:bodyPr/>
        <a:lstStyle/>
        <a:p>
          <a:endParaRPr lang="nl-NL"/>
        </a:p>
      </dgm:t>
    </dgm:pt>
    <dgm:pt modelId="{A49CD079-8B75-4D47-982C-4A4ECD2AE8C0}">
      <dgm:prSet phldrT="[Tekst]"/>
      <dgm:spPr/>
      <dgm:t>
        <a:bodyPr/>
        <a:lstStyle/>
        <a:p>
          <a:endParaRPr lang="nl-NL" dirty="0"/>
        </a:p>
      </dgm:t>
    </dgm:pt>
    <dgm:pt modelId="{A7061154-4102-4DC7-9288-CDAAEA4D75F1}" type="parTrans" cxnId="{406DCDF1-338C-4959-9AC5-77493E14589A}">
      <dgm:prSet/>
      <dgm:spPr/>
      <dgm:t>
        <a:bodyPr/>
        <a:lstStyle/>
        <a:p>
          <a:endParaRPr lang="nl-NL"/>
        </a:p>
      </dgm:t>
    </dgm:pt>
    <dgm:pt modelId="{52997642-8731-46F5-9108-DB17D75D692F}" type="sibTrans" cxnId="{406DCDF1-338C-4959-9AC5-77493E14589A}">
      <dgm:prSet/>
      <dgm:spPr/>
      <dgm:t>
        <a:bodyPr/>
        <a:lstStyle/>
        <a:p>
          <a:endParaRPr lang="nl-NL"/>
        </a:p>
      </dgm:t>
    </dgm:pt>
    <dgm:pt modelId="{95102083-D4BE-4614-88F9-483A33432BAC}" type="pres">
      <dgm:prSet presAssocID="{3453900E-C95C-4669-9A9C-691249E5E3E9}" presName="composite" presStyleCnt="0">
        <dgm:presLayoutVars>
          <dgm:chMax val="3"/>
          <dgm:animLvl val="lvl"/>
          <dgm:resizeHandles val="exact"/>
        </dgm:presLayoutVars>
      </dgm:prSet>
      <dgm:spPr/>
    </dgm:pt>
    <dgm:pt modelId="{7D3E8AFE-6361-483E-89F4-F28B9495C05E}" type="pres">
      <dgm:prSet presAssocID="{F5C167CC-E776-43FE-99A3-903ACA2DEAE0}" presName="gear1" presStyleLbl="node1" presStyleIdx="0" presStyleCnt="3" custLinFactNeighborX="-298" custLinFactNeighborY="4602">
        <dgm:presLayoutVars>
          <dgm:chMax val="1"/>
          <dgm:bulletEnabled val="1"/>
        </dgm:presLayoutVars>
      </dgm:prSet>
      <dgm:spPr/>
    </dgm:pt>
    <dgm:pt modelId="{681D7415-F935-4EBF-9228-EBD50FCDF2E3}" type="pres">
      <dgm:prSet presAssocID="{F5C167CC-E776-43FE-99A3-903ACA2DEAE0}" presName="gear1srcNode" presStyleLbl="node1" presStyleIdx="0" presStyleCnt="3"/>
      <dgm:spPr/>
    </dgm:pt>
    <dgm:pt modelId="{FAE22375-6AE4-4703-AA4F-4279219810C8}" type="pres">
      <dgm:prSet presAssocID="{F5C167CC-E776-43FE-99A3-903ACA2DEAE0}" presName="gear1dstNode" presStyleLbl="node1" presStyleIdx="0" presStyleCnt="3"/>
      <dgm:spPr/>
    </dgm:pt>
    <dgm:pt modelId="{6C2115A2-FBA7-4BE2-A098-553D0E9DD252}" type="pres">
      <dgm:prSet presAssocID="{20689030-FD04-4C5D-B45B-E6DBCAC53189}" presName="gear2" presStyleLbl="node1" presStyleIdx="1" presStyleCnt="3">
        <dgm:presLayoutVars>
          <dgm:chMax val="1"/>
          <dgm:bulletEnabled val="1"/>
        </dgm:presLayoutVars>
      </dgm:prSet>
      <dgm:spPr/>
    </dgm:pt>
    <dgm:pt modelId="{C2B2C409-C1A8-4131-8856-8D83035C3C62}" type="pres">
      <dgm:prSet presAssocID="{20689030-FD04-4C5D-B45B-E6DBCAC53189}" presName="gear2srcNode" presStyleLbl="node1" presStyleIdx="1" presStyleCnt="3"/>
      <dgm:spPr/>
    </dgm:pt>
    <dgm:pt modelId="{8333B67D-1C46-400F-9CA6-766F6AD7346C}" type="pres">
      <dgm:prSet presAssocID="{20689030-FD04-4C5D-B45B-E6DBCAC53189}" presName="gear2dstNode" presStyleLbl="node1" presStyleIdx="1" presStyleCnt="3"/>
      <dgm:spPr/>
    </dgm:pt>
    <dgm:pt modelId="{21FBEE75-67E4-4BD2-8223-A0C6C9A6D230}" type="pres">
      <dgm:prSet presAssocID="{9E043C91-EB37-4ACD-A4C1-9CCDE8DA6878}" presName="gear3" presStyleLbl="node1" presStyleIdx="2" presStyleCnt="3"/>
      <dgm:spPr/>
    </dgm:pt>
    <dgm:pt modelId="{18595A57-8A24-4B4A-AC24-FE0C45AB94CF}" type="pres">
      <dgm:prSet presAssocID="{9E043C91-EB37-4ACD-A4C1-9CCDE8DA6878}" presName="gear3tx" presStyleLbl="node1" presStyleIdx="2" presStyleCnt="3">
        <dgm:presLayoutVars>
          <dgm:chMax val="1"/>
          <dgm:bulletEnabled val="1"/>
        </dgm:presLayoutVars>
      </dgm:prSet>
      <dgm:spPr/>
    </dgm:pt>
    <dgm:pt modelId="{08E250C5-564D-407C-9F6F-FFA4F1096C6B}" type="pres">
      <dgm:prSet presAssocID="{9E043C91-EB37-4ACD-A4C1-9CCDE8DA6878}" presName="gear3srcNode" presStyleLbl="node1" presStyleIdx="2" presStyleCnt="3"/>
      <dgm:spPr/>
    </dgm:pt>
    <dgm:pt modelId="{7BC69BA1-F471-498F-A02C-A96847C36FCF}" type="pres">
      <dgm:prSet presAssocID="{9E043C91-EB37-4ACD-A4C1-9CCDE8DA6878}" presName="gear3dstNode" presStyleLbl="node1" presStyleIdx="2" presStyleCnt="3"/>
      <dgm:spPr/>
    </dgm:pt>
    <dgm:pt modelId="{BF448291-4CF0-40AB-B34D-B7CACBEE9CA3}" type="pres">
      <dgm:prSet presAssocID="{1940E9A4-64AA-47E5-A163-D62A7BE80B14}" presName="connector1" presStyleLbl="sibTrans2D1" presStyleIdx="0" presStyleCnt="3" custLinFactNeighborX="1348" custLinFactNeighborY="-2391"/>
      <dgm:spPr/>
    </dgm:pt>
    <dgm:pt modelId="{74190B7B-5711-4710-81FA-F662982B3D16}" type="pres">
      <dgm:prSet presAssocID="{869A0D79-B52D-447B-B907-211B327A7E71}" presName="connector2" presStyleLbl="sibTrans2D1" presStyleIdx="1" presStyleCnt="3"/>
      <dgm:spPr/>
    </dgm:pt>
    <dgm:pt modelId="{BE67F1D4-46BB-426C-97C4-238E3EA3D88B}" type="pres">
      <dgm:prSet presAssocID="{B30FA4FE-DCA6-41CE-9E8D-A883776FD259}" presName="connector3" presStyleLbl="sibTrans2D1" presStyleIdx="2" presStyleCnt="3"/>
      <dgm:spPr/>
    </dgm:pt>
  </dgm:ptLst>
  <dgm:cxnLst>
    <dgm:cxn modelId="{A73A180E-0B11-464A-B027-B83872E9FB0A}" type="presOf" srcId="{9E043C91-EB37-4ACD-A4C1-9CCDE8DA6878}" destId="{08E250C5-564D-407C-9F6F-FFA4F1096C6B}" srcOrd="2" destOrd="0" presId="urn:microsoft.com/office/officeart/2005/8/layout/gear1"/>
    <dgm:cxn modelId="{F1F71E0E-CC0A-4E74-8333-21B2DE08C59E}" type="presOf" srcId="{F5C167CC-E776-43FE-99A3-903ACA2DEAE0}" destId="{681D7415-F935-4EBF-9228-EBD50FCDF2E3}" srcOrd="1" destOrd="0" presId="urn:microsoft.com/office/officeart/2005/8/layout/gear1"/>
    <dgm:cxn modelId="{095C3F0E-BCAC-4361-BCB7-9B55F0A22DEE}" type="presOf" srcId="{F5C167CC-E776-43FE-99A3-903ACA2DEAE0}" destId="{FAE22375-6AE4-4703-AA4F-4279219810C8}" srcOrd="2" destOrd="0" presId="urn:microsoft.com/office/officeart/2005/8/layout/gear1"/>
    <dgm:cxn modelId="{08B92E1F-708D-4F64-9639-F865E9E296FB}" type="presOf" srcId="{3453900E-C95C-4669-9A9C-691249E5E3E9}" destId="{95102083-D4BE-4614-88F9-483A33432BAC}" srcOrd="0" destOrd="0" presId="urn:microsoft.com/office/officeart/2005/8/layout/gear1"/>
    <dgm:cxn modelId="{D8AAD35C-2B56-48C0-B84C-414CB8833882}" type="presOf" srcId="{9E043C91-EB37-4ACD-A4C1-9CCDE8DA6878}" destId="{21FBEE75-67E4-4BD2-8223-A0C6C9A6D230}" srcOrd="0" destOrd="0" presId="urn:microsoft.com/office/officeart/2005/8/layout/gear1"/>
    <dgm:cxn modelId="{DD87696A-2689-496C-9F54-C973AF6B073D}" type="presOf" srcId="{9E043C91-EB37-4ACD-A4C1-9CCDE8DA6878}" destId="{18595A57-8A24-4B4A-AC24-FE0C45AB94CF}" srcOrd="1" destOrd="0" presId="urn:microsoft.com/office/officeart/2005/8/layout/gear1"/>
    <dgm:cxn modelId="{9BE2A14E-FA4A-45CC-9C71-886EA2980636}" type="presOf" srcId="{869A0D79-B52D-447B-B907-211B327A7E71}" destId="{74190B7B-5711-4710-81FA-F662982B3D16}" srcOrd="0" destOrd="0" presId="urn:microsoft.com/office/officeart/2005/8/layout/gear1"/>
    <dgm:cxn modelId="{AA3A1156-4FEB-47A6-94ED-C2B7E5CEB0F2}" type="presOf" srcId="{9E043C91-EB37-4ACD-A4C1-9CCDE8DA6878}" destId="{7BC69BA1-F471-498F-A02C-A96847C36FCF}" srcOrd="3" destOrd="0" presId="urn:microsoft.com/office/officeart/2005/8/layout/gear1"/>
    <dgm:cxn modelId="{D1FDCC58-CBCF-48DB-BE63-2E6D3E091F63}" type="presOf" srcId="{20689030-FD04-4C5D-B45B-E6DBCAC53189}" destId="{8333B67D-1C46-400F-9CA6-766F6AD7346C}" srcOrd="2" destOrd="0" presId="urn:microsoft.com/office/officeart/2005/8/layout/gear1"/>
    <dgm:cxn modelId="{6CE5107A-81DE-435F-8973-CBD1FA6A1410}" type="presOf" srcId="{1940E9A4-64AA-47E5-A163-D62A7BE80B14}" destId="{BF448291-4CF0-40AB-B34D-B7CACBEE9CA3}" srcOrd="0" destOrd="0" presId="urn:microsoft.com/office/officeart/2005/8/layout/gear1"/>
    <dgm:cxn modelId="{90365D89-97D1-4219-A019-72D86757A7F9}" srcId="{3453900E-C95C-4669-9A9C-691249E5E3E9}" destId="{20689030-FD04-4C5D-B45B-E6DBCAC53189}" srcOrd="1" destOrd="0" parTransId="{98EE1C4B-78C7-4EFC-A86A-5FC624930076}" sibTransId="{869A0D79-B52D-447B-B907-211B327A7E71}"/>
    <dgm:cxn modelId="{C7AB0893-B064-41DE-B6B4-A8C01C13546A}" type="presOf" srcId="{20689030-FD04-4C5D-B45B-E6DBCAC53189}" destId="{C2B2C409-C1A8-4131-8856-8D83035C3C62}" srcOrd="1" destOrd="0" presId="urn:microsoft.com/office/officeart/2005/8/layout/gear1"/>
    <dgm:cxn modelId="{9B3093A2-C0E1-4600-B934-32FCE7265C3B}" type="presOf" srcId="{B30FA4FE-DCA6-41CE-9E8D-A883776FD259}" destId="{BE67F1D4-46BB-426C-97C4-238E3EA3D88B}" srcOrd="0" destOrd="0" presId="urn:microsoft.com/office/officeart/2005/8/layout/gear1"/>
    <dgm:cxn modelId="{0B4CD8B2-7670-400D-925F-AE0EE578419E}" srcId="{3453900E-C95C-4669-9A9C-691249E5E3E9}" destId="{9E043C91-EB37-4ACD-A4C1-9CCDE8DA6878}" srcOrd="2" destOrd="0" parTransId="{50A804CC-6E5A-4FB8-9B0E-85FFA3DF45D0}" sibTransId="{B30FA4FE-DCA6-41CE-9E8D-A883776FD259}"/>
    <dgm:cxn modelId="{A703D8BA-4B51-451F-B93D-EE3FD8E9F1E9}" type="presOf" srcId="{20689030-FD04-4C5D-B45B-E6DBCAC53189}" destId="{6C2115A2-FBA7-4BE2-A098-553D0E9DD252}" srcOrd="0" destOrd="0" presId="urn:microsoft.com/office/officeart/2005/8/layout/gear1"/>
    <dgm:cxn modelId="{8AC6EFBD-5DE7-4F18-AF21-6E217EF098CC}" srcId="{3453900E-C95C-4669-9A9C-691249E5E3E9}" destId="{F5C167CC-E776-43FE-99A3-903ACA2DEAE0}" srcOrd="0" destOrd="0" parTransId="{66095850-C3C3-45F5-BF75-B53D764CA44C}" sibTransId="{1940E9A4-64AA-47E5-A163-D62A7BE80B14}"/>
    <dgm:cxn modelId="{14F343CB-07CD-46C7-B4B7-6E2D5F654EA3}" srcId="{3453900E-C95C-4669-9A9C-691249E5E3E9}" destId="{FFE1E258-7D22-41AA-BB92-2F655AD9FF60}" srcOrd="4" destOrd="0" parTransId="{EABEBDE4-E672-4A88-BE41-821F302E4D58}" sibTransId="{351D7F90-C4FE-4952-9E0E-0E4990445A4D}"/>
    <dgm:cxn modelId="{40C4F2D1-8071-4147-97EF-15EBAFCCCC73}" type="presOf" srcId="{F5C167CC-E776-43FE-99A3-903ACA2DEAE0}" destId="{7D3E8AFE-6361-483E-89F4-F28B9495C05E}" srcOrd="0" destOrd="0" presId="urn:microsoft.com/office/officeart/2005/8/layout/gear1"/>
    <dgm:cxn modelId="{406DCDF1-338C-4959-9AC5-77493E14589A}" srcId="{3453900E-C95C-4669-9A9C-691249E5E3E9}" destId="{A49CD079-8B75-4D47-982C-4A4ECD2AE8C0}" srcOrd="3" destOrd="0" parTransId="{A7061154-4102-4DC7-9288-CDAAEA4D75F1}" sibTransId="{52997642-8731-46F5-9108-DB17D75D692F}"/>
    <dgm:cxn modelId="{6DF4D63F-C713-40C5-AB7B-C022491BDC54}" type="presParOf" srcId="{95102083-D4BE-4614-88F9-483A33432BAC}" destId="{7D3E8AFE-6361-483E-89F4-F28B9495C05E}" srcOrd="0" destOrd="0" presId="urn:microsoft.com/office/officeart/2005/8/layout/gear1"/>
    <dgm:cxn modelId="{91EF6780-63BE-4453-AEBA-0140F28ABF6A}" type="presParOf" srcId="{95102083-D4BE-4614-88F9-483A33432BAC}" destId="{681D7415-F935-4EBF-9228-EBD50FCDF2E3}" srcOrd="1" destOrd="0" presId="urn:microsoft.com/office/officeart/2005/8/layout/gear1"/>
    <dgm:cxn modelId="{190D1B4B-65FE-4ECB-9BDB-0742AE41D453}" type="presParOf" srcId="{95102083-D4BE-4614-88F9-483A33432BAC}" destId="{FAE22375-6AE4-4703-AA4F-4279219810C8}" srcOrd="2" destOrd="0" presId="urn:microsoft.com/office/officeart/2005/8/layout/gear1"/>
    <dgm:cxn modelId="{19183C14-AEA5-4365-8DCF-8A9A06AF711E}" type="presParOf" srcId="{95102083-D4BE-4614-88F9-483A33432BAC}" destId="{6C2115A2-FBA7-4BE2-A098-553D0E9DD252}" srcOrd="3" destOrd="0" presId="urn:microsoft.com/office/officeart/2005/8/layout/gear1"/>
    <dgm:cxn modelId="{2E447523-70B3-45D0-B478-E40740BCF676}" type="presParOf" srcId="{95102083-D4BE-4614-88F9-483A33432BAC}" destId="{C2B2C409-C1A8-4131-8856-8D83035C3C62}" srcOrd="4" destOrd="0" presId="urn:microsoft.com/office/officeart/2005/8/layout/gear1"/>
    <dgm:cxn modelId="{89852910-7525-4349-9FD6-18D10CEECEA8}" type="presParOf" srcId="{95102083-D4BE-4614-88F9-483A33432BAC}" destId="{8333B67D-1C46-400F-9CA6-766F6AD7346C}" srcOrd="5" destOrd="0" presId="urn:microsoft.com/office/officeart/2005/8/layout/gear1"/>
    <dgm:cxn modelId="{7B62C73D-FFF9-4288-B493-EDBE1555AAFB}" type="presParOf" srcId="{95102083-D4BE-4614-88F9-483A33432BAC}" destId="{21FBEE75-67E4-4BD2-8223-A0C6C9A6D230}" srcOrd="6" destOrd="0" presId="urn:microsoft.com/office/officeart/2005/8/layout/gear1"/>
    <dgm:cxn modelId="{84A95446-18C3-4C6C-9E95-EB60C409C378}" type="presParOf" srcId="{95102083-D4BE-4614-88F9-483A33432BAC}" destId="{18595A57-8A24-4B4A-AC24-FE0C45AB94CF}" srcOrd="7" destOrd="0" presId="urn:microsoft.com/office/officeart/2005/8/layout/gear1"/>
    <dgm:cxn modelId="{0E922E77-65F5-482D-99A3-9DB1708691BA}" type="presParOf" srcId="{95102083-D4BE-4614-88F9-483A33432BAC}" destId="{08E250C5-564D-407C-9F6F-FFA4F1096C6B}" srcOrd="8" destOrd="0" presId="urn:microsoft.com/office/officeart/2005/8/layout/gear1"/>
    <dgm:cxn modelId="{A60B07C7-A419-407A-A99A-A6B7044BBB61}" type="presParOf" srcId="{95102083-D4BE-4614-88F9-483A33432BAC}" destId="{7BC69BA1-F471-498F-A02C-A96847C36FCF}" srcOrd="9" destOrd="0" presId="urn:microsoft.com/office/officeart/2005/8/layout/gear1"/>
    <dgm:cxn modelId="{C8E7F589-07DB-4A5E-AFD0-39D0B4621C1C}" type="presParOf" srcId="{95102083-D4BE-4614-88F9-483A33432BAC}" destId="{BF448291-4CF0-40AB-B34D-B7CACBEE9CA3}" srcOrd="10" destOrd="0" presId="urn:microsoft.com/office/officeart/2005/8/layout/gear1"/>
    <dgm:cxn modelId="{B9AC3452-260C-488B-8529-270269E26B75}" type="presParOf" srcId="{95102083-D4BE-4614-88F9-483A33432BAC}" destId="{74190B7B-5711-4710-81FA-F662982B3D16}" srcOrd="11" destOrd="0" presId="urn:microsoft.com/office/officeart/2005/8/layout/gear1"/>
    <dgm:cxn modelId="{AAC2AB56-9B21-4E51-8472-45C7076C2C02}" type="presParOf" srcId="{95102083-D4BE-4614-88F9-483A33432BAC}" destId="{BE67F1D4-46BB-426C-97C4-238E3EA3D88B}" srcOrd="12" destOrd="0" presId="urn:microsoft.com/office/officeart/2005/8/layout/gear1"/>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617CB71-0E76-4765-B236-B50EB867D065}" type="doc">
      <dgm:prSet loTypeId="urn:microsoft.com/office/officeart/2005/8/layout/gear1" loCatId="process" qsTypeId="urn:microsoft.com/office/officeart/2005/8/quickstyle/simple1" qsCatId="simple" csTypeId="urn:microsoft.com/office/officeart/2005/8/colors/accent1_2" csCatId="accent1" phldr="1"/>
      <dgm:spPr/>
    </dgm:pt>
    <dgm:pt modelId="{32633C76-1258-4633-A0F4-BF4B283E5C46}">
      <dgm:prSet phldrT="[Tekst]" custT="1"/>
      <dgm:spPr>
        <a:solidFill>
          <a:srgbClr val="00B050"/>
        </a:solidFill>
      </dgm:spPr>
      <dgm:t>
        <a:bodyPr/>
        <a:lstStyle/>
        <a:p>
          <a:r>
            <a:rPr lang="nl-NL" sz="1200" b="1" dirty="0"/>
            <a:t>Circulaire</a:t>
          </a:r>
        </a:p>
        <a:p>
          <a:r>
            <a:rPr lang="nl-NL" sz="1200" b="1" dirty="0"/>
            <a:t>economie</a:t>
          </a:r>
        </a:p>
      </dgm:t>
    </dgm:pt>
    <dgm:pt modelId="{A8A55CD3-A64A-4752-8BB9-699BE5C28D9B}" type="parTrans" cxnId="{ECC633A0-4C86-4179-A431-E974FD90A87B}">
      <dgm:prSet/>
      <dgm:spPr/>
      <dgm:t>
        <a:bodyPr/>
        <a:lstStyle/>
        <a:p>
          <a:endParaRPr lang="nl-NL"/>
        </a:p>
      </dgm:t>
    </dgm:pt>
    <dgm:pt modelId="{D08C0ADD-39DB-4385-9870-D44D4DE99C40}" type="sibTrans" cxnId="{ECC633A0-4C86-4179-A431-E974FD90A87B}">
      <dgm:prSet/>
      <dgm:spPr>
        <a:solidFill>
          <a:srgbClr val="92D050"/>
        </a:solidFill>
      </dgm:spPr>
      <dgm:t>
        <a:bodyPr/>
        <a:lstStyle/>
        <a:p>
          <a:endParaRPr lang="nl-NL"/>
        </a:p>
      </dgm:t>
    </dgm:pt>
    <dgm:pt modelId="{BEEB6BCD-491D-43FF-92F8-352CE1A039A7}">
      <dgm:prSet phldrT="[Tekst]" custT="1"/>
      <dgm:spPr>
        <a:solidFill>
          <a:srgbClr val="00B0F0"/>
        </a:solidFill>
      </dgm:spPr>
      <dgm:t>
        <a:bodyPr/>
        <a:lstStyle/>
        <a:p>
          <a:r>
            <a:rPr lang="nl-NL" sz="1000" b="1" dirty="0" err="1"/>
            <a:t>Bereik-baarheid</a:t>
          </a:r>
          <a:endParaRPr lang="nl-NL" sz="1000" b="1" dirty="0"/>
        </a:p>
      </dgm:t>
    </dgm:pt>
    <dgm:pt modelId="{F3191B2E-B164-48BB-9A13-FC17493AB5E4}" type="parTrans" cxnId="{4C5F6A04-90D8-402C-BF7D-E8CD2F5FBF99}">
      <dgm:prSet/>
      <dgm:spPr/>
      <dgm:t>
        <a:bodyPr/>
        <a:lstStyle/>
        <a:p>
          <a:endParaRPr lang="nl-NL"/>
        </a:p>
      </dgm:t>
    </dgm:pt>
    <dgm:pt modelId="{AFAB005C-E409-4D97-8DAA-FE5C2C0CEF5D}" type="sibTrans" cxnId="{4C5F6A04-90D8-402C-BF7D-E8CD2F5FBF99}">
      <dgm:prSet/>
      <dgm:spPr>
        <a:solidFill>
          <a:srgbClr val="00B0F0"/>
        </a:solidFill>
      </dgm:spPr>
      <dgm:t>
        <a:bodyPr/>
        <a:lstStyle/>
        <a:p>
          <a:endParaRPr lang="nl-NL"/>
        </a:p>
      </dgm:t>
    </dgm:pt>
    <dgm:pt modelId="{1EA3C6CE-3697-4F91-9B09-756151CC4044}">
      <dgm:prSet phldrT="[Tekst]" custT="1"/>
      <dgm:spPr>
        <a:solidFill>
          <a:srgbClr val="7030A0"/>
        </a:solidFill>
      </dgm:spPr>
      <dgm:t>
        <a:bodyPr/>
        <a:lstStyle/>
        <a:p>
          <a:r>
            <a:rPr lang="nl-NL" sz="900" b="1" dirty="0"/>
            <a:t>Regionale samenwerking</a:t>
          </a:r>
        </a:p>
      </dgm:t>
    </dgm:pt>
    <dgm:pt modelId="{0A74173E-C46A-4FFD-90E2-D6805A4D4FA4}" type="parTrans" cxnId="{C55F1690-6E7C-434C-B1C9-F29542D26FD8}">
      <dgm:prSet/>
      <dgm:spPr/>
      <dgm:t>
        <a:bodyPr/>
        <a:lstStyle/>
        <a:p>
          <a:endParaRPr lang="nl-NL"/>
        </a:p>
      </dgm:t>
    </dgm:pt>
    <dgm:pt modelId="{43ADCBA2-46B6-45FF-A394-9B4FB8958823}" type="sibTrans" cxnId="{C55F1690-6E7C-434C-B1C9-F29542D26FD8}">
      <dgm:prSet/>
      <dgm:spPr>
        <a:solidFill>
          <a:srgbClr val="7030A0"/>
        </a:solidFill>
      </dgm:spPr>
      <dgm:t>
        <a:bodyPr/>
        <a:lstStyle/>
        <a:p>
          <a:endParaRPr lang="nl-NL"/>
        </a:p>
      </dgm:t>
    </dgm:pt>
    <dgm:pt modelId="{9B9A20AD-384A-441D-B8A7-93E72CF6791C}" type="pres">
      <dgm:prSet presAssocID="{1617CB71-0E76-4765-B236-B50EB867D065}" presName="composite" presStyleCnt="0">
        <dgm:presLayoutVars>
          <dgm:chMax val="3"/>
          <dgm:animLvl val="lvl"/>
          <dgm:resizeHandles val="exact"/>
        </dgm:presLayoutVars>
      </dgm:prSet>
      <dgm:spPr/>
    </dgm:pt>
    <dgm:pt modelId="{25BEF2A8-08E7-40DE-887D-F18E6D2B5DFF}" type="pres">
      <dgm:prSet presAssocID="{32633C76-1258-4633-A0F4-BF4B283E5C46}" presName="gear1" presStyleLbl="node1" presStyleIdx="0" presStyleCnt="3" custScaleX="94480" custScaleY="94480" custLinFactNeighborX="5885" custLinFactNeighborY="21309">
        <dgm:presLayoutVars>
          <dgm:chMax val="1"/>
          <dgm:bulletEnabled val="1"/>
        </dgm:presLayoutVars>
      </dgm:prSet>
      <dgm:spPr/>
    </dgm:pt>
    <dgm:pt modelId="{D651A68C-2EA4-4D92-8390-8BC153A6F64E}" type="pres">
      <dgm:prSet presAssocID="{32633C76-1258-4633-A0F4-BF4B283E5C46}" presName="gear1srcNode" presStyleLbl="node1" presStyleIdx="0" presStyleCnt="3"/>
      <dgm:spPr/>
    </dgm:pt>
    <dgm:pt modelId="{94256286-61EB-4E40-9867-6A41B3D2844B}" type="pres">
      <dgm:prSet presAssocID="{32633C76-1258-4633-A0F4-BF4B283E5C46}" presName="gear1dstNode" presStyleLbl="node1" presStyleIdx="0" presStyleCnt="3"/>
      <dgm:spPr/>
    </dgm:pt>
    <dgm:pt modelId="{BB96F1CA-4184-4925-845C-DFDE7BE30DE9}" type="pres">
      <dgm:prSet presAssocID="{BEEB6BCD-491D-43FF-92F8-352CE1A039A7}" presName="gear2" presStyleLbl="node1" presStyleIdx="1" presStyleCnt="3" custScaleX="117074" custScaleY="115328" custLinFactNeighborX="-41449" custLinFactNeighborY="-7808">
        <dgm:presLayoutVars>
          <dgm:chMax val="1"/>
          <dgm:bulletEnabled val="1"/>
        </dgm:presLayoutVars>
      </dgm:prSet>
      <dgm:spPr/>
    </dgm:pt>
    <dgm:pt modelId="{236590D6-F955-4E9E-A8F3-886071B6E1F5}" type="pres">
      <dgm:prSet presAssocID="{BEEB6BCD-491D-43FF-92F8-352CE1A039A7}" presName="gear2srcNode" presStyleLbl="node1" presStyleIdx="1" presStyleCnt="3"/>
      <dgm:spPr/>
    </dgm:pt>
    <dgm:pt modelId="{F0D3A8FA-956D-4EDF-9B6C-C201E5B2AF5B}" type="pres">
      <dgm:prSet presAssocID="{BEEB6BCD-491D-43FF-92F8-352CE1A039A7}" presName="gear2dstNode" presStyleLbl="node1" presStyleIdx="1" presStyleCnt="3"/>
      <dgm:spPr/>
    </dgm:pt>
    <dgm:pt modelId="{FC35209F-3253-4152-ADB2-01E129A7BA19}" type="pres">
      <dgm:prSet presAssocID="{1EA3C6CE-3697-4F91-9B09-756151CC4044}" presName="gear3" presStyleLbl="node1" presStyleIdx="2" presStyleCnt="3" custScaleX="150523" custScaleY="150523" custLinFactNeighborX="9653"/>
      <dgm:spPr/>
    </dgm:pt>
    <dgm:pt modelId="{4A6648AA-8127-46E1-98B7-8B4125D5117C}" type="pres">
      <dgm:prSet presAssocID="{1EA3C6CE-3697-4F91-9B09-756151CC4044}" presName="gear3tx" presStyleLbl="node1" presStyleIdx="2" presStyleCnt="3">
        <dgm:presLayoutVars>
          <dgm:chMax val="1"/>
          <dgm:bulletEnabled val="1"/>
        </dgm:presLayoutVars>
      </dgm:prSet>
      <dgm:spPr/>
    </dgm:pt>
    <dgm:pt modelId="{7061F313-3444-4715-84F3-15E737223CA9}" type="pres">
      <dgm:prSet presAssocID="{1EA3C6CE-3697-4F91-9B09-756151CC4044}" presName="gear3srcNode" presStyleLbl="node1" presStyleIdx="2" presStyleCnt="3"/>
      <dgm:spPr/>
    </dgm:pt>
    <dgm:pt modelId="{2DDAC273-B3B5-49F1-A8ED-A279F21F9EBC}" type="pres">
      <dgm:prSet presAssocID="{1EA3C6CE-3697-4F91-9B09-756151CC4044}" presName="gear3dstNode" presStyleLbl="node1" presStyleIdx="2" presStyleCnt="3"/>
      <dgm:spPr/>
    </dgm:pt>
    <dgm:pt modelId="{F2F0D56D-AE00-4855-98E1-596BD352246B}" type="pres">
      <dgm:prSet presAssocID="{D08C0ADD-39DB-4385-9870-D44D4DE99C40}" presName="connector1" presStyleLbl="sibTrans2D1" presStyleIdx="0" presStyleCnt="3" custLinFactNeighborX="4641" custLinFactNeighborY="3409"/>
      <dgm:spPr/>
    </dgm:pt>
    <dgm:pt modelId="{F3172679-42EF-44B3-887E-CD4C68505236}" type="pres">
      <dgm:prSet presAssocID="{AFAB005C-E409-4D97-8DAA-FE5C2C0CEF5D}" presName="connector2" presStyleLbl="sibTrans2D1" presStyleIdx="1" presStyleCnt="3" custLinFactNeighborX="-41100" custLinFactNeighborY="-12948"/>
      <dgm:spPr/>
    </dgm:pt>
    <dgm:pt modelId="{744F6825-1A37-416D-B623-95E23F15F382}" type="pres">
      <dgm:prSet presAssocID="{43ADCBA2-46B6-45FF-A394-9B4FB8958823}" presName="connector3" presStyleLbl="sibTrans2D1" presStyleIdx="2" presStyleCnt="3" custLinFactNeighborX="-13223" custLinFactNeighborY="-9896"/>
      <dgm:spPr/>
    </dgm:pt>
  </dgm:ptLst>
  <dgm:cxnLst>
    <dgm:cxn modelId="{4C5F6A04-90D8-402C-BF7D-E8CD2F5FBF99}" srcId="{1617CB71-0E76-4765-B236-B50EB867D065}" destId="{BEEB6BCD-491D-43FF-92F8-352CE1A039A7}" srcOrd="1" destOrd="0" parTransId="{F3191B2E-B164-48BB-9A13-FC17493AB5E4}" sibTransId="{AFAB005C-E409-4D97-8DAA-FE5C2C0CEF5D}"/>
    <dgm:cxn modelId="{573A640F-EE8B-49AB-BAF4-F68B0D8D805D}" type="presOf" srcId="{1617CB71-0E76-4765-B236-B50EB867D065}" destId="{9B9A20AD-384A-441D-B8A7-93E72CF6791C}" srcOrd="0" destOrd="0" presId="urn:microsoft.com/office/officeart/2005/8/layout/gear1"/>
    <dgm:cxn modelId="{B7C87210-AC59-4F91-8136-C86FCB67928C}" type="presOf" srcId="{1EA3C6CE-3697-4F91-9B09-756151CC4044}" destId="{7061F313-3444-4715-84F3-15E737223CA9}" srcOrd="2" destOrd="0" presId="urn:microsoft.com/office/officeart/2005/8/layout/gear1"/>
    <dgm:cxn modelId="{783C341E-D56F-4D48-A03F-7766C479B666}" type="presOf" srcId="{BEEB6BCD-491D-43FF-92F8-352CE1A039A7}" destId="{BB96F1CA-4184-4925-845C-DFDE7BE30DE9}" srcOrd="0" destOrd="0" presId="urn:microsoft.com/office/officeart/2005/8/layout/gear1"/>
    <dgm:cxn modelId="{54211F29-BBF7-44D7-9A3D-C153CD5017F5}" type="presOf" srcId="{32633C76-1258-4633-A0F4-BF4B283E5C46}" destId="{25BEF2A8-08E7-40DE-887D-F18E6D2B5DFF}" srcOrd="0" destOrd="0" presId="urn:microsoft.com/office/officeart/2005/8/layout/gear1"/>
    <dgm:cxn modelId="{F10F1D35-BBA8-43B7-ADD5-FC7C1D7EC279}" type="presOf" srcId="{AFAB005C-E409-4D97-8DAA-FE5C2C0CEF5D}" destId="{F3172679-42EF-44B3-887E-CD4C68505236}" srcOrd="0" destOrd="0" presId="urn:microsoft.com/office/officeart/2005/8/layout/gear1"/>
    <dgm:cxn modelId="{69049F37-4A8C-4574-90CB-EF01294C7791}" type="presOf" srcId="{BEEB6BCD-491D-43FF-92F8-352CE1A039A7}" destId="{236590D6-F955-4E9E-A8F3-886071B6E1F5}" srcOrd="1" destOrd="0" presId="urn:microsoft.com/office/officeart/2005/8/layout/gear1"/>
    <dgm:cxn modelId="{97C24F65-88A5-43C1-8AF9-AACB89BE2288}" type="presOf" srcId="{BEEB6BCD-491D-43FF-92F8-352CE1A039A7}" destId="{F0D3A8FA-956D-4EDF-9B6C-C201E5B2AF5B}" srcOrd="2" destOrd="0" presId="urn:microsoft.com/office/officeart/2005/8/layout/gear1"/>
    <dgm:cxn modelId="{AAD82F59-E6A0-489B-ADFE-C168262C4B19}" type="presOf" srcId="{1EA3C6CE-3697-4F91-9B09-756151CC4044}" destId="{2DDAC273-B3B5-49F1-A8ED-A279F21F9EBC}" srcOrd="3" destOrd="0" presId="urn:microsoft.com/office/officeart/2005/8/layout/gear1"/>
    <dgm:cxn modelId="{C55F1690-6E7C-434C-B1C9-F29542D26FD8}" srcId="{1617CB71-0E76-4765-B236-B50EB867D065}" destId="{1EA3C6CE-3697-4F91-9B09-756151CC4044}" srcOrd="2" destOrd="0" parTransId="{0A74173E-C46A-4FFD-90E2-D6805A4D4FA4}" sibTransId="{43ADCBA2-46B6-45FF-A394-9B4FB8958823}"/>
    <dgm:cxn modelId="{ECC633A0-4C86-4179-A431-E974FD90A87B}" srcId="{1617CB71-0E76-4765-B236-B50EB867D065}" destId="{32633C76-1258-4633-A0F4-BF4B283E5C46}" srcOrd="0" destOrd="0" parTransId="{A8A55CD3-A64A-4752-8BB9-699BE5C28D9B}" sibTransId="{D08C0ADD-39DB-4385-9870-D44D4DE99C40}"/>
    <dgm:cxn modelId="{AED37FB1-FAD7-4798-B40E-25EBA3CAA74F}" type="presOf" srcId="{1EA3C6CE-3697-4F91-9B09-756151CC4044}" destId="{4A6648AA-8127-46E1-98B7-8B4125D5117C}" srcOrd="1" destOrd="0" presId="urn:microsoft.com/office/officeart/2005/8/layout/gear1"/>
    <dgm:cxn modelId="{985D4DB4-7D52-4A48-AE33-1308360C8D3D}" type="presOf" srcId="{32633C76-1258-4633-A0F4-BF4B283E5C46}" destId="{D651A68C-2EA4-4D92-8390-8BC153A6F64E}" srcOrd="1" destOrd="0" presId="urn:microsoft.com/office/officeart/2005/8/layout/gear1"/>
    <dgm:cxn modelId="{1CEAB6EF-6D14-4275-9E04-ABDD5D4BCA5F}" type="presOf" srcId="{D08C0ADD-39DB-4385-9870-D44D4DE99C40}" destId="{F2F0D56D-AE00-4855-98E1-596BD352246B}" srcOrd="0" destOrd="0" presId="urn:microsoft.com/office/officeart/2005/8/layout/gear1"/>
    <dgm:cxn modelId="{FE55B4F7-07E5-4363-BEBB-C6F0D97E615F}" type="presOf" srcId="{43ADCBA2-46B6-45FF-A394-9B4FB8958823}" destId="{744F6825-1A37-416D-B623-95E23F15F382}" srcOrd="0" destOrd="0" presId="urn:microsoft.com/office/officeart/2005/8/layout/gear1"/>
    <dgm:cxn modelId="{EDAEBAF8-08A4-4DD4-8CF9-14EC93002CA0}" type="presOf" srcId="{1EA3C6CE-3697-4F91-9B09-756151CC4044}" destId="{FC35209F-3253-4152-ADB2-01E129A7BA19}" srcOrd="0" destOrd="0" presId="urn:microsoft.com/office/officeart/2005/8/layout/gear1"/>
    <dgm:cxn modelId="{C4B3EEFC-F725-43EB-9470-4747B2B76E38}" type="presOf" srcId="{32633C76-1258-4633-A0F4-BF4B283E5C46}" destId="{94256286-61EB-4E40-9867-6A41B3D2844B}" srcOrd="2" destOrd="0" presId="urn:microsoft.com/office/officeart/2005/8/layout/gear1"/>
    <dgm:cxn modelId="{5CB1912B-6CEE-4499-A1DC-68271F5156C2}" type="presParOf" srcId="{9B9A20AD-384A-441D-B8A7-93E72CF6791C}" destId="{25BEF2A8-08E7-40DE-887D-F18E6D2B5DFF}" srcOrd="0" destOrd="0" presId="urn:microsoft.com/office/officeart/2005/8/layout/gear1"/>
    <dgm:cxn modelId="{BEE162DB-F0A0-4F3D-84FE-ACF5B3B19871}" type="presParOf" srcId="{9B9A20AD-384A-441D-B8A7-93E72CF6791C}" destId="{D651A68C-2EA4-4D92-8390-8BC153A6F64E}" srcOrd="1" destOrd="0" presId="urn:microsoft.com/office/officeart/2005/8/layout/gear1"/>
    <dgm:cxn modelId="{4F6B257E-FF10-425D-A2C8-718FF60FA015}" type="presParOf" srcId="{9B9A20AD-384A-441D-B8A7-93E72CF6791C}" destId="{94256286-61EB-4E40-9867-6A41B3D2844B}" srcOrd="2" destOrd="0" presId="urn:microsoft.com/office/officeart/2005/8/layout/gear1"/>
    <dgm:cxn modelId="{780808F7-59BD-40E3-8124-2C56DAB64DEC}" type="presParOf" srcId="{9B9A20AD-384A-441D-B8A7-93E72CF6791C}" destId="{BB96F1CA-4184-4925-845C-DFDE7BE30DE9}" srcOrd="3" destOrd="0" presId="urn:microsoft.com/office/officeart/2005/8/layout/gear1"/>
    <dgm:cxn modelId="{6CE4066F-CD5F-44A7-87CD-50A73A932A60}" type="presParOf" srcId="{9B9A20AD-384A-441D-B8A7-93E72CF6791C}" destId="{236590D6-F955-4E9E-A8F3-886071B6E1F5}" srcOrd="4" destOrd="0" presId="urn:microsoft.com/office/officeart/2005/8/layout/gear1"/>
    <dgm:cxn modelId="{3885A483-E694-498E-963A-B11AD527C012}" type="presParOf" srcId="{9B9A20AD-384A-441D-B8A7-93E72CF6791C}" destId="{F0D3A8FA-956D-4EDF-9B6C-C201E5B2AF5B}" srcOrd="5" destOrd="0" presId="urn:microsoft.com/office/officeart/2005/8/layout/gear1"/>
    <dgm:cxn modelId="{0EA119B8-F9E4-47B4-B661-72472E69F385}" type="presParOf" srcId="{9B9A20AD-384A-441D-B8A7-93E72CF6791C}" destId="{FC35209F-3253-4152-ADB2-01E129A7BA19}" srcOrd="6" destOrd="0" presId="urn:microsoft.com/office/officeart/2005/8/layout/gear1"/>
    <dgm:cxn modelId="{99277EAD-5EAF-49DD-871E-0351D8BD4B3A}" type="presParOf" srcId="{9B9A20AD-384A-441D-B8A7-93E72CF6791C}" destId="{4A6648AA-8127-46E1-98B7-8B4125D5117C}" srcOrd="7" destOrd="0" presId="urn:microsoft.com/office/officeart/2005/8/layout/gear1"/>
    <dgm:cxn modelId="{CC881FAA-2A61-4FB4-9833-E2C15532657E}" type="presParOf" srcId="{9B9A20AD-384A-441D-B8A7-93E72CF6791C}" destId="{7061F313-3444-4715-84F3-15E737223CA9}" srcOrd="8" destOrd="0" presId="urn:microsoft.com/office/officeart/2005/8/layout/gear1"/>
    <dgm:cxn modelId="{22877EAA-21CD-4EEA-9DA6-B6D7027B707A}" type="presParOf" srcId="{9B9A20AD-384A-441D-B8A7-93E72CF6791C}" destId="{2DDAC273-B3B5-49F1-A8ED-A279F21F9EBC}" srcOrd="9" destOrd="0" presId="urn:microsoft.com/office/officeart/2005/8/layout/gear1"/>
    <dgm:cxn modelId="{FBA0E190-19B5-4539-A5D2-D8ABA077D74F}" type="presParOf" srcId="{9B9A20AD-384A-441D-B8A7-93E72CF6791C}" destId="{F2F0D56D-AE00-4855-98E1-596BD352246B}" srcOrd="10" destOrd="0" presId="urn:microsoft.com/office/officeart/2005/8/layout/gear1"/>
    <dgm:cxn modelId="{A40DE38D-03BA-43D6-A843-614C97F78F3D}" type="presParOf" srcId="{9B9A20AD-384A-441D-B8A7-93E72CF6791C}" destId="{F3172679-42EF-44B3-887E-CD4C68505236}" srcOrd="11" destOrd="0" presId="urn:microsoft.com/office/officeart/2005/8/layout/gear1"/>
    <dgm:cxn modelId="{2D240D2A-787F-469E-A863-0F8F9CCC4225}" type="presParOf" srcId="{9B9A20AD-384A-441D-B8A7-93E72CF6791C}" destId="{744F6825-1A37-416D-B623-95E23F15F382}" srcOrd="12" destOrd="0" presId="urn:microsoft.com/office/officeart/2005/8/layout/gear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453900E-C95C-4669-9A9C-691249E5E3E9}" type="doc">
      <dgm:prSet loTypeId="urn:microsoft.com/office/officeart/2005/8/layout/gear1" loCatId="process" qsTypeId="urn:microsoft.com/office/officeart/2005/8/quickstyle/simple1" qsCatId="simple" csTypeId="urn:microsoft.com/office/officeart/2005/8/colors/colorful1" csCatId="colorful" phldr="1"/>
      <dgm:spPr/>
    </dgm:pt>
    <dgm:pt modelId="{20689030-FD04-4C5D-B45B-E6DBCAC53189}">
      <dgm:prSet phldrT="[Tekst]" custT="1"/>
      <dgm:spPr>
        <a:solidFill>
          <a:srgbClr val="002060"/>
        </a:solidFill>
      </dgm:spPr>
      <dgm:t>
        <a:bodyPr/>
        <a:lstStyle/>
        <a:p>
          <a:r>
            <a:rPr lang="nl-NL" sz="1600" dirty="0"/>
            <a:t>SMITZH</a:t>
          </a:r>
        </a:p>
      </dgm:t>
    </dgm:pt>
    <dgm:pt modelId="{98EE1C4B-78C7-4EFC-A86A-5FC624930076}" type="parTrans" cxnId="{90365D89-97D1-4219-A019-72D86757A7F9}">
      <dgm:prSet/>
      <dgm:spPr/>
      <dgm:t>
        <a:bodyPr/>
        <a:lstStyle/>
        <a:p>
          <a:endParaRPr lang="nl-NL"/>
        </a:p>
      </dgm:t>
    </dgm:pt>
    <dgm:pt modelId="{869A0D79-B52D-447B-B907-211B327A7E71}" type="sibTrans" cxnId="{90365D89-97D1-4219-A019-72D86757A7F9}">
      <dgm:prSet/>
      <dgm:spPr>
        <a:solidFill>
          <a:srgbClr val="002060"/>
        </a:solidFill>
      </dgm:spPr>
      <dgm:t>
        <a:bodyPr/>
        <a:lstStyle/>
        <a:p>
          <a:endParaRPr lang="nl-NL"/>
        </a:p>
      </dgm:t>
    </dgm:pt>
    <dgm:pt modelId="{95102083-D4BE-4614-88F9-483A33432BAC}" type="pres">
      <dgm:prSet presAssocID="{3453900E-C95C-4669-9A9C-691249E5E3E9}" presName="composite" presStyleCnt="0">
        <dgm:presLayoutVars>
          <dgm:chMax val="3"/>
          <dgm:animLvl val="lvl"/>
          <dgm:resizeHandles val="exact"/>
        </dgm:presLayoutVars>
      </dgm:prSet>
      <dgm:spPr/>
    </dgm:pt>
    <dgm:pt modelId="{FBE101A3-BF1D-4E91-B089-64D4F85AE46A}" type="pres">
      <dgm:prSet presAssocID="{20689030-FD04-4C5D-B45B-E6DBCAC53189}" presName="gear1" presStyleLbl="node1" presStyleIdx="0" presStyleCnt="1" custScaleX="72949" custScaleY="72949" custLinFactNeighborX="-29246" custLinFactNeighborY="-30292">
        <dgm:presLayoutVars>
          <dgm:chMax val="1"/>
          <dgm:bulletEnabled val="1"/>
        </dgm:presLayoutVars>
      </dgm:prSet>
      <dgm:spPr/>
    </dgm:pt>
    <dgm:pt modelId="{F23EB315-8843-4F18-B4C0-B4A0F244623B}" type="pres">
      <dgm:prSet presAssocID="{20689030-FD04-4C5D-B45B-E6DBCAC53189}" presName="gear1srcNode" presStyleLbl="node1" presStyleIdx="0" presStyleCnt="1"/>
      <dgm:spPr/>
    </dgm:pt>
    <dgm:pt modelId="{6598DDDC-4A4C-4869-A5A3-DD124EF982EE}" type="pres">
      <dgm:prSet presAssocID="{20689030-FD04-4C5D-B45B-E6DBCAC53189}" presName="gear1dstNode" presStyleLbl="node1" presStyleIdx="0" presStyleCnt="1"/>
      <dgm:spPr/>
    </dgm:pt>
    <dgm:pt modelId="{626372DC-FEB9-4F10-A34E-7A818B59E237}" type="pres">
      <dgm:prSet presAssocID="{869A0D79-B52D-447B-B907-211B327A7E71}" presName="connector1" presStyleLbl="sibTrans2D1" presStyleIdx="0" presStyleCnt="1" custScaleX="79197" custScaleY="79197" custLinFactNeighborX="-27285" custLinFactNeighborY="-25069"/>
      <dgm:spPr/>
    </dgm:pt>
  </dgm:ptLst>
  <dgm:cxnLst>
    <dgm:cxn modelId="{3FF9D41E-BF91-404E-B233-DE2DA892B378}" type="presOf" srcId="{20689030-FD04-4C5D-B45B-E6DBCAC53189}" destId="{6598DDDC-4A4C-4869-A5A3-DD124EF982EE}" srcOrd="2" destOrd="0" presId="urn:microsoft.com/office/officeart/2005/8/layout/gear1"/>
    <dgm:cxn modelId="{08B92E1F-708D-4F64-9639-F865E9E296FB}" type="presOf" srcId="{3453900E-C95C-4669-9A9C-691249E5E3E9}" destId="{95102083-D4BE-4614-88F9-483A33432BAC}" srcOrd="0" destOrd="0" presId="urn:microsoft.com/office/officeart/2005/8/layout/gear1"/>
    <dgm:cxn modelId="{991CD54D-26D5-4147-8AB6-52A240AE5CDB}" type="presOf" srcId="{869A0D79-B52D-447B-B907-211B327A7E71}" destId="{626372DC-FEB9-4F10-A34E-7A818B59E237}" srcOrd="0" destOrd="0" presId="urn:microsoft.com/office/officeart/2005/8/layout/gear1"/>
    <dgm:cxn modelId="{90365D89-97D1-4219-A019-72D86757A7F9}" srcId="{3453900E-C95C-4669-9A9C-691249E5E3E9}" destId="{20689030-FD04-4C5D-B45B-E6DBCAC53189}" srcOrd="0" destOrd="0" parTransId="{98EE1C4B-78C7-4EFC-A86A-5FC624930076}" sibTransId="{869A0D79-B52D-447B-B907-211B327A7E71}"/>
    <dgm:cxn modelId="{79C6DBDB-4123-4280-9465-25CFEF938112}" type="presOf" srcId="{20689030-FD04-4C5D-B45B-E6DBCAC53189}" destId="{F23EB315-8843-4F18-B4C0-B4A0F244623B}" srcOrd="1" destOrd="0" presId="urn:microsoft.com/office/officeart/2005/8/layout/gear1"/>
    <dgm:cxn modelId="{8EACB0F3-8BC9-49E3-B3EE-8DA7677235BC}" type="presOf" srcId="{20689030-FD04-4C5D-B45B-E6DBCAC53189}" destId="{FBE101A3-BF1D-4E91-B089-64D4F85AE46A}" srcOrd="0" destOrd="0" presId="urn:microsoft.com/office/officeart/2005/8/layout/gear1"/>
    <dgm:cxn modelId="{F151EB22-B379-42A8-AC0F-B50BF781029B}" type="presParOf" srcId="{95102083-D4BE-4614-88F9-483A33432BAC}" destId="{FBE101A3-BF1D-4E91-B089-64D4F85AE46A}" srcOrd="0" destOrd="0" presId="urn:microsoft.com/office/officeart/2005/8/layout/gear1"/>
    <dgm:cxn modelId="{7AB9D81F-B523-42A6-8B71-5A9B6968C3C0}" type="presParOf" srcId="{95102083-D4BE-4614-88F9-483A33432BAC}" destId="{F23EB315-8843-4F18-B4C0-B4A0F244623B}" srcOrd="1" destOrd="0" presId="urn:microsoft.com/office/officeart/2005/8/layout/gear1"/>
    <dgm:cxn modelId="{58F746B2-627F-4B6F-B72C-A04CBB41C756}" type="presParOf" srcId="{95102083-D4BE-4614-88F9-483A33432BAC}" destId="{6598DDDC-4A4C-4869-A5A3-DD124EF982EE}" srcOrd="2" destOrd="0" presId="urn:microsoft.com/office/officeart/2005/8/layout/gear1"/>
    <dgm:cxn modelId="{73343D1C-2318-4FC2-BC0E-62048349F664}" type="presParOf" srcId="{95102083-D4BE-4614-88F9-483A33432BAC}" destId="{626372DC-FEB9-4F10-A34E-7A818B59E237}" srcOrd="3" destOrd="0" presId="urn:microsoft.com/office/officeart/2005/8/layout/gear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617CB71-0E76-4765-B236-B50EB867D065}" type="doc">
      <dgm:prSet loTypeId="urn:microsoft.com/office/officeart/2005/8/layout/gear1" loCatId="process" qsTypeId="urn:microsoft.com/office/officeart/2005/8/quickstyle/simple1" qsCatId="simple" csTypeId="urn:microsoft.com/office/officeart/2005/8/colors/accent1_2" csCatId="accent1" phldr="1"/>
      <dgm:spPr/>
    </dgm:pt>
    <dgm:pt modelId="{32633C76-1258-4633-A0F4-BF4B283E5C46}">
      <dgm:prSet phldrT="[Tekst]" custT="1"/>
      <dgm:spPr>
        <a:solidFill>
          <a:srgbClr val="00B050"/>
        </a:solidFill>
      </dgm:spPr>
      <dgm:t>
        <a:bodyPr/>
        <a:lstStyle/>
        <a:p>
          <a:r>
            <a:rPr lang="nl-NL" sz="1200" b="1" dirty="0"/>
            <a:t>Circulaire</a:t>
          </a:r>
        </a:p>
        <a:p>
          <a:r>
            <a:rPr lang="nl-NL" sz="1200" b="1" dirty="0"/>
            <a:t>economie</a:t>
          </a:r>
        </a:p>
      </dgm:t>
    </dgm:pt>
    <dgm:pt modelId="{A8A55CD3-A64A-4752-8BB9-699BE5C28D9B}" type="parTrans" cxnId="{ECC633A0-4C86-4179-A431-E974FD90A87B}">
      <dgm:prSet/>
      <dgm:spPr/>
      <dgm:t>
        <a:bodyPr/>
        <a:lstStyle/>
        <a:p>
          <a:endParaRPr lang="nl-NL"/>
        </a:p>
      </dgm:t>
    </dgm:pt>
    <dgm:pt modelId="{D08C0ADD-39DB-4385-9870-D44D4DE99C40}" type="sibTrans" cxnId="{ECC633A0-4C86-4179-A431-E974FD90A87B}">
      <dgm:prSet/>
      <dgm:spPr>
        <a:solidFill>
          <a:srgbClr val="92D050"/>
        </a:solidFill>
      </dgm:spPr>
      <dgm:t>
        <a:bodyPr/>
        <a:lstStyle/>
        <a:p>
          <a:endParaRPr lang="nl-NL"/>
        </a:p>
      </dgm:t>
    </dgm:pt>
    <dgm:pt modelId="{9B9A20AD-384A-441D-B8A7-93E72CF6791C}" type="pres">
      <dgm:prSet presAssocID="{1617CB71-0E76-4765-B236-B50EB867D065}" presName="composite" presStyleCnt="0">
        <dgm:presLayoutVars>
          <dgm:chMax val="3"/>
          <dgm:animLvl val="lvl"/>
          <dgm:resizeHandles val="exact"/>
        </dgm:presLayoutVars>
      </dgm:prSet>
      <dgm:spPr/>
    </dgm:pt>
    <dgm:pt modelId="{25BEF2A8-08E7-40DE-887D-F18E6D2B5DFF}" type="pres">
      <dgm:prSet presAssocID="{32633C76-1258-4633-A0F4-BF4B283E5C46}" presName="gear1" presStyleLbl="node1" presStyleIdx="0" presStyleCnt="1" custLinFactNeighborX="5885" custLinFactNeighborY="21309">
        <dgm:presLayoutVars>
          <dgm:chMax val="1"/>
          <dgm:bulletEnabled val="1"/>
        </dgm:presLayoutVars>
      </dgm:prSet>
      <dgm:spPr/>
    </dgm:pt>
    <dgm:pt modelId="{D651A68C-2EA4-4D92-8390-8BC153A6F64E}" type="pres">
      <dgm:prSet presAssocID="{32633C76-1258-4633-A0F4-BF4B283E5C46}" presName="gear1srcNode" presStyleLbl="node1" presStyleIdx="0" presStyleCnt="1"/>
      <dgm:spPr/>
    </dgm:pt>
    <dgm:pt modelId="{94256286-61EB-4E40-9867-6A41B3D2844B}" type="pres">
      <dgm:prSet presAssocID="{32633C76-1258-4633-A0F4-BF4B283E5C46}" presName="gear1dstNode" presStyleLbl="node1" presStyleIdx="0" presStyleCnt="1"/>
      <dgm:spPr/>
    </dgm:pt>
    <dgm:pt modelId="{F2F0D56D-AE00-4855-98E1-596BD352246B}" type="pres">
      <dgm:prSet presAssocID="{D08C0ADD-39DB-4385-9870-D44D4DE99C40}" presName="connector1" presStyleLbl="sibTrans2D1" presStyleIdx="0" presStyleCnt="1" custLinFactNeighborX="8123" custLinFactNeighborY="17463"/>
      <dgm:spPr/>
    </dgm:pt>
  </dgm:ptLst>
  <dgm:cxnLst>
    <dgm:cxn modelId="{573A640F-EE8B-49AB-BAF4-F68B0D8D805D}" type="presOf" srcId="{1617CB71-0E76-4765-B236-B50EB867D065}" destId="{9B9A20AD-384A-441D-B8A7-93E72CF6791C}" srcOrd="0" destOrd="0" presId="urn:microsoft.com/office/officeart/2005/8/layout/gear1"/>
    <dgm:cxn modelId="{54211F29-BBF7-44D7-9A3D-C153CD5017F5}" type="presOf" srcId="{32633C76-1258-4633-A0F4-BF4B283E5C46}" destId="{25BEF2A8-08E7-40DE-887D-F18E6D2B5DFF}" srcOrd="0" destOrd="0" presId="urn:microsoft.com/office/officeart/2005/8/layout/gear1"/>
    <dgm:cxn modelId="{ECC633A0-4C86-4179-A431-E974FD90A87B}" srcId="{1617CB71-0E76-4765-B236-B50EB867D065}" destId="{32633C76-1258-4633-A0F4-BF4B283E5C46}" srcOrd="0" destOrd="0" parTransId="{A8A55CD3-A64A-4752-8BB9-699BE5C28D9B}" sibTransId="{D08C0ADD-39DB-4385-9870-D44D4DE99C40}"/>
    <dgm:cxn modelId="{985D4DB4-7D52-4A48-AE33-1308360C8D3D}" type="presOf" srcId="{32633C76-1258-4633-A0F4-BF4B283E5C46}" destId="{D651A68C-2EA4-4D92-8390-8BC153A6F64E}" srcOrd="1" destOrd="0" presId="urn:microsoft.com/office/officeart/2005/8/layout/gear1"/>
    <dgm:cxn modelId="{1CEAB6EF-6D14-4275-9E04-ABDD5D4BCA5F}" type="presOf" srcId="{D08C0ADD-39DB-4385-9870-D44D4DE99C40}" destId="{F2F0D56D-AE00-4855-98E1-596BD352246B}" srcOrd="0" destOrd="0" presId="urn:microsoft.com/office/officeart/2005/8/layout/gear1"/>
    <dgm:cxn modelId="{C4B3EEFC-F725-43EB-9470-4747B2B76E38}" type="presOf" srcId="{32633C76-1258-4633-A0F4-BF4B283E5C46}" destId="{94256286-61EB-4E40-9867-6A41B3D2844B}" srcOrd="2" destOrd="0" presId="urn:microsoft.com/office/officeart/2005/8/layout/gear1"/>
    <dgm:cxn modelId="{5CB1912B-6CEE-4499-A1DC-68271F5156C2}" type="presParOf" srcId="{9B9A20AD-384A-441D-B8A7-93E72CF6791C}" destId="{25BEF2A8-08E7-40DE-887D-F18E6D2B5DFF}" srcOrd="0" destOrd="0" presId="urn:microsoft.com/office/officeart/2005/8/layout/gear1"/>
    <dgm:cxn modelId="{BEE162DB-F0A0-4F3D-84FE-ACF5B3B19871}" type="presParOf" srcId="{9B9A20AD-384A-441D-B8A7-93E72CF6791C}" destId="{D651A68C-2EA4-4D92-8390-8BC153A6F64E}" srcOrd="1" destOrd="0" presId="urn:microsoft.com/office/officeart/2005/8/layout/gear1"/>
    <dgm:cxn modelId="{4F6B257E-FF10-425D-A2C8-718FF60FA015}" type="presParOf" srcId="{9B9A20AD-384A-441D-B8A7-93E72CF6791C}" destId="{94256286-61EB-4E40-9867-6A41B3D2844B}" srcOrd="2" destOrd="0" presId="urn:microsoft.com/office/officeart/2005/8/layout/gear1"/>
    <dgm:cxn modelId="{FBA0E190-19B5-4539-A5D2-D8ABA077D74F}" type="presParOf" srcId="{9B9A20AD-384A-441D-B8A7-93E72CF6791C}" destId="{F2F0D56D-AE00-4855-98E1-596BD352246B}" srcOrd="3" destOrd="0" presId="urn:microsoft.com/office/officeart/2005/8/layout/gear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589F854-EE88-4F95-8E83-EEF28FDD5EE7}" type="doc">
      <dgm:prSet loTypeId="urn:microsoft.com/office/officeart/2005/8/layout/gear1" loCatId="process" qsTypeId="urn:microsoft.com/office/officeart/2005/8/quickstyle/simple1" qsCatId="simple" csTypeId="urn:microsoft.com/office/officeart/2005/8/colors/accent1_2" csCatId="accent1" phldr="1"/>
      <dgm:spPr/>
    </dgm:pt>
    <dgm:pt modelId="{4F46F269-7287-4422-8A09-732FE1103C15}">
      <dgm:prSet phldrT="[Tekst]"/>
      <dgm:spPr>
        <a:solidFill>
          <a:srgbClr val="7030A0"/>
        </a:solidFill>
      </dgm:spPr>
      <dgm:t>
        <a:bodyPr/>
        <a:lstStyle/>
        <a:p>
          <a:r>
            <a:rPr lang="nl-NL" dirty="0"/>
            <a:t>Export</a:t>
          </a:r>
        </a:p>
      </dgm:t>
    </dgm:pt>
    <dgm:pt modelId="{40DD7F0F-CD09-45B5-8046-52A9B65001FA}" type="parTrans" cxnId="{1A9794D3-0C53-4D39-9DFA-4A51EBE5C1CD}">
      <dgm:prSet/>
      <dgm:spPr/>
      <dgm:t>
        <a:bodyPr/>
        <a:lstStyle/>
        <a:p>
          <a:endParaRPr lang="nl-NL"/>
        </a:p>
      </dgm:t>
    </dgm:pt>
    <dgm:pt modelId="{3CB71C28-0E0D-4E59-A3FE-0A426ED65A91}" type="sibTrans" cxnId="{1A9794D3-0C53-4D39-9DFA-4A51EBE5C1CD}">
      <dgm:prSet/>
      <dgm:spPr>
        <a:solidFill>
          <a:srgbClr val="7030A0"/>
        </a:solidFill>
      </dgm:spPr>
      <dgm:t>
        <a:bodyPr/>
        <a:lstStyle/>
        <a:p>
          <a:endParaRPr lang="nl-NL"/>
        </a:p>
      </dgm:t>
    </dgm:pt>
    <dgm:pt modelId="{17B3EA38-AE4B-4F30-9BC9-1E27B2A848E0}">
      <dgm:prSet phldrT="[Tekst]"/>
      <dgm:spPr>
        <a:solidFill>
          <a:srgbClr val="ED7D31"/>
        </a:solidFill>
      </dgm:spPr>
      <dgm:t>
        <a:bodyPr/>
        <a:lstStyle/>
        <a:p>
          <a:r>
            <a:rPr lang="nl-NL" b="1" dirty="0"/>
            <a:t>Innovatie</a:t>
          </a:r>
        </a:p>
      </dgm:t>
    </dgm:pt>
    <dgm:pt modelId="{63BC4BD1-B4F6-41D9-85F9-E492FF108081}" type="parTrans" cxnId="{C88E1E65-29B2-408C-965A-42B56668A1CA}">
      <dgm:prSet/>
      <dgm:spPr/>
      <dgm:t>
        <a:bodyPr/>
        <a:lstStyle/>
        <a:p>
          <a:endParaRPr lang="nl-NL"/>
        </a:p>
      </dgm:t>
    </dgm:pt>
    <dgm:pt modelId="{9F820D1D-AEB2-4F2A-B77D-22EE05019C8E}" type="sibTrans" cxnId="{C88E1E65-29B2-408C-965A-42B56668A1CA}">
      <dgm:prSet/>
      <dgm:spPr>
        <a:solidFill>
          <a:srgbClr val="7030A0"/>
        </a:solidFill>
      </dgm:spPr>
      <dgm:t>
        <a:bodyPr/>
        <a:lstStyle/>
        <a:p>
          <a:endParaRPr lang="nl-NL"/>
        </a:p>
      </dgm:t>
    </dgm:pt>
    <dgm:pt modelId="{6A961AE6-E7A8-4096-8C81-6286AA30B616}">
      <dgm:prSet phldrT="[Tekst]"/>
      <dgm:spPr>
        <a:solidFill>
          <a:srgbClr val="00B0F0"/>
        </a:solidFill>
      </dgm:spPr>
      <dgm:t>
        <a:bodyPr/>
        <a:lstStyle/>
        <a:p>
          <a:r>
            <a:rPr lang="nl-NL" b="1" dirty="0"/>
            <a:t>Arbeidsmarkt</a:t>
          </a:r>
        </a:p>
      </dgm:t>
    </dgm:pt>
    <dgm:pt modelId="{7762B357-3BC3-441C-AB06-E1D29CE04CD8}" type="sibTrans" cxnId="{2841665A-1233-45BF-A7FF-303F57A8086C}">
      <dgm:prSet/>
      <dgm:spPr>
        <a:solidFill>
          <a:srgbClr val="00B0F0"/>
        </a:solidFill>
      </dgm:spPr>
      <dgm:t>
        <a:bodyPr/>
        <a:lstStyle/>
        <a:p>
          <a:endParaRPr lang="nl-NL"/>
        </a:p>
      </dgm:t>
    </dgm:pt>
    <dgm:pt modelId="{B285B494-455F-4FAF-8D85-0F36FC117023}" type="parTrans" cxnId="{2841665A-1233-45BF-A7FF-303F57A8086C}">
      <dgm:prSet/>
      <dgm:spPr/>
      <dgm:t>
        <a:bodyPr/>
        <a:lstStyle/>
        <a:p>
          <a:endParaRPr lang="nl-NL"/>
        </a:p>
      </dgm:t>
    </dgm:pt>
    <dgm:pt modelId="{2965A9EB-4BE3-45FB-AB9B-73B13D8D2177}" type="pres">
      <dgm:prSet presAssocID="{8589F854-EE88-4F95-8E83-EEF28FDD5EE7}" presName="composite" presStyleCnt="0">
        <dgm:presLayoutVars>
          <dgm:chMax val="3"/>
          <dgm:animLvl val="lvl"/>
          <dgm:resizeHandles val="exact"/>
        </dgm:presLayoutVars>
      </dgm:prSet>
      <dgm:spPr/>
    </dgm:pt>
    <dgm:pt modelId="{050D41A5-FF38-4169-B12A-8F4965A24AC8}" type="pres">
      <dgm:prSet presAssocID="{6A961AE6-E7A8-4096-8C81-6286AA30B616}" presName="gear1" presStyleLbl="node1" presStyleIdx="0" presStyleCnt="3" custLinFactNeighborX="6818" custLinFactNeighborY="2521">
        <dgm:presLayoutVars>
          <dgm:chMax val="1"/>
          <dgm:bulletEnabled val="1"/>
        </dgm:presLayoutVars>
      </dgm:prSet>
      <dgm:spPr/>
    </dgm:pt>
    <dgm:pt modelId="{DC0D13FD-72AC-439F-BAB1-265E8A5CFDDB}" type="pres">
      <dgm:prSet presAssocID="{6A961AE6-E7A8-4096-8C81-6286AA30B616}" presName="gear1srcNode" presStyleLbl="node1" presStyleIdx="0" presStyleCnt="3"/>
      <dgm:spPr/>
    </dgm:pt>
    <dgm:pt modelId="{AB292041-4A8E-4AAB-9016-308068F8F0AB}" type="pres">
      <dgm:prSet presAssocID="{6A961AE6-E7A8-4096-8C81-6286AA30B616}" presName="gear1dstNode" presStyleLbl="node1" presStyleIdx="0" presStyleCnt="3"/>
      <dgm:spPr/>
    </dgm:pt>
    <dgm:pt modelId="{996203D1-6125-4D1D-8C12-0E5780F29B43}" type="pres">
      <dgm:prSet presAssocID="{4F46F269-7287-4422-8A09-732FE1103C15}" presName="gear2" presStyleLbl="node1" presStyleIdx="1" presStyleCnt="3" custLinFactNeighborX="-11267" custLinFactNeighborY="54362">
        <dgm:presLayoutVars>
          <dgm:chMax val="1"/>
          <dgm:bulletEnabled val="1"/>
        </dgm:presLayoutVars>
      </dgm:prSet>
      <dgm:spPr/>
    </dgm:pt>
    <dgm:pt modelId="{D93B611C-53A1-401A-9579-CDE11A618A86}" type="pres">
      <dgm:prSet presAssocID="{4F46F269-7287-4422-8A09-732FE1103C15}" presName="gear2srcNode" presStyleLbl="node1" presStyleIdx="1" presStyleCnt="3"/>
      <dgm:spPr/>
    </dgm:pt>
    <dgm:pt modelId="{D01BE343-84D0-4B8F-BB37-B8106E34FEFF}" type="pres">
      <dgm:prSet presAssocID="{4F46F269-7287-4422-8A09-732FE1103C15}" presName="gear2dstNode" presStyleLbl="node1" presStyleIdx="1" presStyleCnt="3"/>
      <dgm:spPr/>
    </dgm:pt>
    <dgm:pt modelId="{FBBC549B-9EBD-45BE-8DCD-3FCB2F9B6940}" type="pres">
      <dgm:prSet presAssocID="{17B3EA38-AE4B-4F30-9BC9-1E27B2A848E0}" presName="gear3" presStyleLbl="node1" presStyleIdx="2" presStyleCnt="3" custScaleX="123056" custScaleY="118820" custLinFactNeighborX="15494" custLinFactNeighborY="3297"/>
      <dgm:spPr/>
    </dgm:pt>
    <dgm:pt modelId="{89F2A07C-0A6A-44FE-B59B-76E9B5DD9E07}" type="pres">
      <dgm:prSet presAssocID="{17B3EA38-AE4B-4F30-9BC9-1E27B2A848E0}" presName="gear3tx" presStyleLbl="node1" presStyleIdx="2" presStyleCnt="3">
        <dgm:presLayoutVars>
          <dgm:chMax val="1"/>
          <dgm:bulletEnabled val="1"/>
        </dgm:presLayoutVars>
      </dgm:prSet>
      <dgm:spPr/>
    </dgm:pt>
    <dgm:pt modelId="{C3D19AF2-32BE-46AB-9AAB-9F85C9730A28}" type="pres">
      <dgm:prSet presAssocID="{17B3EA38-AE4B-4F30-9BC9-1E27B2A848E0}" presName="gear3srcNode" presStyleLbl="node1" presStyleIdx="2" presStyleCnt="3"/>
      <dgm:spPr/>
    </dgm:pt>
    <dgm:pt modelId="{1D1F1A1B-6435-4421-A1E1-DF32D7C251FF}" type="pres">
      <dgm:prSet presAssocID="{17B3EA38-AE4B-4F30-9BC9-1E27B2A848E0}" presName="gear3dstNode" presStyleLbl="node1" presStyleIdx="2" presStyleCnt="3"/>
      <dgm:spPr/>
    </dgm:pt>
    <dgm:pt modelId="{738BED2D-6D15-45AF-8671-A1D7A7F0BA8D}" type="pres">
      <dgm:prSet presAssocID="{7762B357-3BC3-441C-AB06-E1D29CE04CD8}" presName="connector1" presStyleLbl="sibTrans2D1" presStyleIdx="0" presStyleCnt="3" custLinFactNeighborX="5506" custLinFactNeighborY="-1093"/>
      <dgm:spPr/>
    </dgm:pt>
    <dgm:pt modelId="{036262A3-8105-432D-A792-1C2743A68520}" type="pres">
      <dgm:prSet presAssocID="{3CB71C28-0E0D-4E59-A3FE-0A426ED65A91}" presName="connector2" presStyleLbl="sibTrans2D1" presStyleIdx="1" presStyleCnt="3" custAng="3493160" custFlipVert="1" custScaleX="25905" custScaleY="5376" custLinFactNeighborX="-3616" custLinFactNeighborY="53393"/>
      <dgm:spPr/>
    </dgm:pt>
    <dgm:pt modelId="{A4BF2D25-330F-487E-99A5-EE9395674E9D}" type="pres">
      <dgm:prSet presAssocID="{9F820D1D-AEB2-4F2A-B77D-22EE05019C8E}" presName="connector3" presStyleLbl="sibTrans2D1" presStyleIdx="2" presStyleCnt="3" custLinFactNeighborX="-49646" custLinFactNeighborY="85104"/>
      <dgm:spPr/>
    </dgm:pt>
  </dgm:ptLst>
  <dgm:cxnLst>
    <dgm:cxn modelId="{7B696A15-1631-4622-8187-A84CF481425B}" type="presOf" srcId="{6A961AE6-E7A8-4096-8C81-6286AA30B616}" destId="{DC0D13FD-72AC-439F-BAB1-265E8A5CFDDB}" srcOrd="1" destOrd="0" presId="urn:microsoft.com/office/officeart/2005/8/layout/gear1"/>
    <dgm:cxn modelId="{4B9A9523-CC1A-40DB-9CCC-7DEB7C65A6E6}" type="presOf" srcId="{17B3EA38-AE4B-4F30-9BC9-1E27B2A848E0}" destId="{1D1F1A1B-6435-4421-A1E1-DF32D7C251FF}" srcOrd="3" destOrd="0" presId="urn:microsoft.com/office/officeart/2005/8/layout/gear1"/>
    <dgm:cxn modelId="{E8A17837-C639-4E8E-B408-DC60725FD16E}" type="presOf" srcId="{9F820D1D-AEB2-4F2A-B77D-22EE05019C8E}" destId="{A4BF2D25-330F-487E-99A5-EE9395674E9D}" srcOrd="0" destOrd="0" presId="urn:microsoft.com/office/officeart/2005/8/layout/gear1"/>
    <dgm:cxn modelId="{6FE68343-F55B-476C-97CA-0FEED40D0D7B}" type="presOf" srcId="{17B3EA38-AE4B-4F30-9BC9-1E27B2A848E0}" destId="{89F2A07C-0A6A-44FE-B59B-76E9B5DD9E07}" srcOrd="1" destOrd="0" presId="urn:microsoft.com/office/officeart/2005/8/layout/gear1"/>
    <dgm:cxn modelId="{C88E1E65-29B2-408C-965A-42B56668A1CA}" srcId="{8589F854-EE88-4F95-8E83-EEF28FDD5EE7}" destId="{17B3EA38-AE4B-4F30-9BC9-1E27B2A848E0}" srcOrd="2" destOrd="0" parTransId="{63BC4BD1-B4F6-41D9-85F9-E492FF108081}" sibTransId="{9F820D1D-AEB2-4F2A-B77D-22EE05019C8E}"/>
    <dgm:cxn modelId="{415DB073-85B3-411E-97B2-A73B1DC14B70}" type="presOf" srcId="{3CB71C28-0E0D-4E59-A3FE-0A426ED65A91}" destId="{036262A3-8105-432D-A792-1C2743A68520}" srcOrd="0" destOrd="0" presId="urn:microsoft.com/office/officeart/2005/8/layout/gear1"/>
    <dgm:cxn modelId="{2841665A-1233-45BF-A7FF-303F57A8086C}" srcId="{8589F854-EE88-4F95-8E83-EEF28FDD5EE7}" destId="{6A961AE6-E7A8-4096-8C81-6286AA30B616}" srcOrd="0" destOrd="0" parTransId="{B285B494-455F-4FAF-8D85-0F36FC117023}" sibTransId="{7762B357-3BC3-441C-AB06-E1D29CE04CD8}"/>
    <dgm:cxn modelId="{2813567B-B46B-4DC9-8962-A5326BF9D301}" type="presOf" srcId="{8589F854-EE88-4F95-8E83-EEF28FDD5EE7}" destId="{2965A9EB-4BE3-45FB-AB9B-73B13D8D2177}" srcOrd="0" destOrd="0" presId="urn:microsoft.com/office/officeart/2005/8/layout/gear1"/>
    <dgm:cxn modelId="{960E297E-080D-4EB8-A144-BE9CDC7F55DE}" type="presOf" srcId="{6A961AE6-E7A8-4096-8C81-6286AA30B616}" destId="{AB292041-4A8E-4AAB-9016-308068F8F0AB}" srcOrd="2" destOrd="0" presId="urn:microsoft.com/office/officeart/2005/8/layout/gear1"/>
    <dgm:cxn modelId="{6D9A6880-785B-40E1-82AA-66FAF3F55447}" type="presOf" srcId="{4F46F269-7287-4422-8A09-732FE1103C15}" destId="{996203D1-6125-4D1D-8C12-0E5780F29B43}" srcOrd="0" destOrd="0" presId="urn:microsoft.com/office/officeart/2005/8/layout/gear1"/>
    <dgm:cxn modelId="{E12F7EA2-E8B4-4EB7-B41A-143217B339C9}" type="presOf" srcId="{4F46F269-7287-4422-8A09-732FE1103C15}" destId="{D01BE343-84D0-4B8F-BB37-B8106E34FEFF}" srcOrd="2" destOrd="0" presId="urn:microsoft.com/office/officeart/2005/8/layout/gear1"/>
    <dgm:cxn modelId="{6D603CAF-E7F3-4651-8E3B-DB60F7833351}" type="presOf" srcId="{4F46F269-7287-4422-8A09-732FE1103C15}" destId="{D93B611C-53A1-401A-9579-CDE11A618A86}" srcOrd="1" destOrd="0" presId="urn:microsoft.com/office/officeart/2005/8/layout/gear1"/>
    <dgm:cxn modelId="{E4A6DCC5-FA3E-4CAE-AD6B-218C4666EFEE}" type="presOf" srcId="{17B3EA38-AE4B-4F30-9BC9-1E27B2A848E0}" destId="{C3D19AF2-32BE-46AB-9AAB-9F85C9730A28}" srcOrd="2" destOrd="0" presId="urn:microsoft.com/office/officeart/2005/8/layout/gear1"/>
    <dgm:cxn modelId="{1A9794D3-0C53-4D39-9DFA-4A51EBE5C1CD}" srcId="{8589F854-EE88-4F95-8E83-EEF28FDD5EE7}" destId="{4F46F269-7287-4422-8A09-732FE1103C15}" srcOrd="1" destOrd="0" parTransId="{40DD7F0F-CD09-45B5-8046-52A9B65001FA}" sibTransId="{3CB71C28-0E0D-4E59-A3FE-0A426ED65A91}"/>
    <dgm:cxn modelId="{5EF93BE4-2FC0-4D50-A151-7FA0B29FD2FF}" type="presOf" srcId="{7762B357-3BC3-441C-AB06-E1D29CE04CD8}" destId="{738BED2D-6D15-45AF-8671-A1D7A7F0BA8D}" srcOrd="0" destOrd="0" presId="urn:microsoft.com/office/officeart/2005/8/layout/gear1"/>
    <dgm:cxn modelId="{BEEF62EA-F4F7-4E14-8169-B569F6661AEC}" type="presOf" srcId="{6A961AE6-E7A8-4096-8C81-6286AA30B616}" destId="{050D41A5-FF38-4169-B12A-8F4965A24AC8}" srcOrd="0" destOrd="0" presId="urn:microsoft.com/office/officeart/2005/8/layout/gear1"/>
    <dgm:cxn modelId="{E3D0E5FE-4DD6-4C04-979E-0AFC6799F5A6}" type="presOf" srcId="{17B3EA38-AE4B-4F30-9BC9-1E27B2A848E0}" destId="{FBBC549B-9EBD-45BE-8DCD-3FCB2F9B6940}" srcOrd="0" destOrd="0" presId="urn:microsoft.com/office/officeart/2005/8/layout/gear1"/>
    <dgm:cxn modelId="{5C507D2E-C720-48A8-9945-9F492770174C}" type="presParOf" srcId="{2965A9EB-4BE3-45FB-AB9B-73B13D8D2177}" destId="{050D41A5-FF38-4169-B12A-8F4965A24AC8}" srcOrd="0" destOrd="0" presId="urn:microsoft.com/office/officeart/2005/8/layout/gear1"/>
    <dgm:cxn modelId="{BD35B9D7-D1E5-4AF8-A204-246163647752}" type="presParOf" srcId="{2965A9EB-4BE3-45FB-AB9B-73B13D8D2177}" destId="{DC0D13FD-72AC-439F-BAB1-265E8A5CFDDB}" srcOrd="1" destOrd="0" presId="urn:microsoft.com/office/officeart/2005/8/layout/gear1"/>
    <dgm:cxn modelId="{E961544D-7B2E-4184-81F8-6BEAE305F2A3}" type="presParOf" srcId="{2965A9EB-4BE3-45FB-AB9B-73B13D8D2177}" destId="{AB292041-4A8E-4AAB-9016-308068F8F0AB}" srcOrd="2" destOrd="0" presId="urn:microsoft.com/office/officeart/2005/8/layout/gear1"/>
    <dgm:cxn modelId="{85AA2A05-3D41-4EA9-9E39-B85F06E2EB02}" type="presParOf" srcId="{2965A9EB-4BE3-45FB-AB9B-73B13D8D2177}" destId="{996203D1-6125-4D1D-8C12-0E5780F29B43}" srcOrd="3" destOrd="0" presId="urn:microsoft.com/office/officeart/2005/8/layout/gear1"/>
    <dgm:cxn modelId="{A29FCB87-7D98-4D2A-B584-DDE28707A50F}" type="presParOf" srcId="{2965A9EB-4BE3-45FB-AB9B-73B13D8D2177}" destId="{D93B611C-53A1-401A-9579-CDE11A618A86}" srcOrd="4" destOrd="0" presId="urn:microsoft.com/office/officeart/2005/8/layout/gear1"/>
    <dgm:cxn modelId="{8FA55CA8-8A01-4D8F-8AE5-4F882A7B844D}" type="presParOf" srcId="{2965A9EB-4BE3-45FB-AB9B-73B13D8D2177}" destId="{D01BE343-84D0-4B8F-BB37-B8106E34FEFF}" srcOrd="5" destOrd="0" presId="urn:microsoft.com/office/officeart/2005/8/layout/gear1"/>
    <dgm:cxn modelId="{8EF23D30-0746-4AE9-9800-4423F7B3CD56}" type="presParOf" srcId="{2965A9EB-4BE3-45FB-AB9B-73B13D8D2177}" destId="{FBBC549B-9EBD-45BE-8DCD-3FCB2F9B6940}" srcOrd="6" destOrd="0" presId="urn:microsoft.com/office/officeart/2005/8/layout/gear1"/>
    <dgm:cxn modelId="{8E9ECD76-4C55-4DC4-A74C-8DB0CF1E12CD}" type="presParOf" srcId="{2965A9EB-4BE3-45FB-AB9B-73B13D8D2177}" destId="{89F2A07C-0A6A-44FE-B59B-76E9B5DD9E07}" srcOrd="7" destOrd="0" presId="urn:microsoft.com/office/officeart/2005/8/layout/gear1"/>
    <dgm:cxn modelId="{FDA0E2BB-6A9C-4EB5-8EA2-ECF193B18207}" type="presParOf" srcId="{2965A9EB-4BE3-45FB-AB9B-73B13D8D2177}" destId="{C3D19AF2-32BE-46AB-9AAB-9F85C9730A28}" srcOrd="8" destOrd="0" presId="urn:microsoft.com/office/officeart/2005/8/layout/gear1"/>
    <dgm:cxn modelId="{EBD16221-B6A5-4AA9-ACFA-BF389B1DCE13}" type="presParOf" srcId="{2965A9EB-4BE3-45FB-AB9B-73B13D8D2177}" destId="{1D1F1A1B-6435-4421-A1E1-DF32D7C251FF}" srcOrd="9" destOrd="0" presId="urn:microsoft.com/office/officeart/2005/8/layout/gear1"/>
    <dgm:cxn modelId="{2C8F11EF-55CA-451D-AD8A-06652205FDCE}" type="presParOf" srcId="{2965A9EB-4BE3-45FB-AB9B-73B13D8D2177}" destId="{738BED2D-6D15-45AF-8671-A1D7A7F0BA8D}" srcOrd="10" destOrd="0" presId="urn:microsoft.com/office/officeart/2005/8/layout/gear1"/>
    <dgm:cxn modelId="{92C7A48B-7C36-4EAE-952C-F883413FADBC}" type="presParOf" srcId="{2965A9EB-4BE3-45FB-AB9B-73B13D8D2177}" destId="{036262A3-8105-432D-A792-1C2743A68520}" srcOrd="11" destOrd="0" presId="urn:microsoft.com/office/officeart/2005/8/layout/gear1"/>
    <dgm:cxn modelId="{81F3273A-5A17-470F-9555-3AE7D7C3DDA1}" type="presParOf" srcId="{2965A9EB-4BE3-45FB-AB9B-73B13D8D2177}" destId="{A4BF2D25-330F-487E-99A5-EE9395674E9D}" srcOrd="12" destOrd="0" presId="urn:microsoft.com/office/officeart/2005/8/layout/gear1"/>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FBC440C-D2DB-43A1-B977-A6DFFB1100EE}" type="doc">
      <dgm:prSet loTypeId="urn:microsoft.com/office/officeart/2005/8/layout/gear1" loCatId="process" qsTypeId="urn:microsoft.com/office/officeart/2005/8/quickstyle/simple1" qsCatId="simple" csTypeId="urn:microsoft.com/office/officeart/2005/8/colors/colorful1" csCatId="colorful" phldr="1"/>
      <dgm:spPr/>
      <dgm:t>
        <a:bodyPr/>
        <a:lstStyle/>
        <a:p>
          <a:endParaRPr lang="nl-NL"/>
        </a:p>
      </dgm:t>
    </dgm:pt>
    <dgm:pt modelId="{29A127A3-03D1-4F87-8B2A-2C38695AA3DB}">
      <dgm:prSet phldrT="[Tekst]" custT="1"/>
      <dgm:spPr>
        <a:solidFill>
          <a:srgbClr val="0070C0"/>
        </a:solidFill>
      </dgm:spPr>
      <dgm:t>
        <a:bodyPr/>
        <a:lstStyle/>
        <a:p>
          <a:r>
            <a:rPr lang="nl-NL" sz="1200" b="1" dirty="0"/>
            <a:t>Masterplan Techniek</a:t>
          </a:r>
        </a:p>
      </dgm:t>
    </dgm:pt>
    <dgm:pt modelId="{642A6183-00CB-452C-997C-56041AE77B3C}" type="parTrans" cxnId="{7C43DAB5-64FE-4568-BB11-F172B65AD318}">
      <dgm:prSet/>
      <dgm:spPr/>
      <dgm:t>
        <a:bodyPr/>
        <a:lstStyle/>
        <a:p>
          <a:endParaRPr lang="nl-NL"/>
        </a:p>
      </dgm:t>
    </dgm:pt>
    <dgm:pt modelId="{F0424B15-2579-4CEC-B31D-920BB51ECB1C}" type="sibTrans" cxnId="{7C43DAB5-64FE-4568-BB11-F172B65AD318}">
      <dgm:prSet/>
      <dgm:spPr>
        <a:solidFill>
          <a:srgbClr val="0070C0"/>
        </a:solidFill>
      </dgm:spPr>
      <dgm:t>
        <a:bodyPr/>
        <a:lstStyle/>
        <a:p>
          <a:endParaRPr lang="nl-NL"/>
        </a:p>
      </dgm:t>
    </dgm:pt>
    <dgm:pt modelId="{0E532990-A19F-4CF6-A08F-85CABB340E0B}">
      <dgm:prSet phldrT="[Tekst]" custT="1"/>
      <dgm:spPr>
        <a:solidFill>
          <a:srgbClr val="00B0F0"/>
        </a:solidFill>
      </dgm:spPr>
      <dgm:t>
        <a:bodyPr/>
        <a:lstStyle/>
        <a:p>
          <a:r>
            <a:rPr lang="nl-NL" sz="1200" b="1"/>
            <a:t>Sterk Techniek</a:t>
          </a:r>
          <a:br>
            <a:rPr lang="nl-NL" sz="1200" b="1"/>
          </a:br>
          <a:r>
            <a:rPr lang="nl-NL" sz="1200" b="1"/>
            <a:t>Onderwijs</a:t>
          </a:r>
          <a:endParaRPr lang="nl-NL" sz="1200" b="1" dirty="0"/>
        </a:p>
      </dgm:t>
    </dgm:pt>
    <dgm:pt modelId="{FF86C4DE-E11A-4A9F-9F9A-0EF7696AF749}" type="parTrans" cxnId="{2D95F3CD-7116-4B0C-8F38-C8125D22E45E}">
      <dgm:prSet/>
      <dgm:spPr/>
      <dgm:t>
        <a:bodyPr/>
        <a:lstStyle/>
        <a:p>
          <a:endParaRPr lang="nl-NL"/>
        </a:p>
      </dgm:t>
    </dgm:pt>
    <dgm:pt modelId="{9C9655F7-BCF1-4D46-99DA-7E817E35519E}" type="sibTrans" cxnId="{2D95F3CD-7116-4B0C-8F38-C8125D22E45E}">
      <dgm:prSet custT="1"/>
      <dgm:spPr>
        <a:solidFill>
          <a:srgbClr val="00B0F0"/>
        </a:solidFill>
      </dgm:spPr>
      <dgm:t>
        <a:bodyPr/>
        <a:lstStyle/>
        <a:p>
          <a:endParaRPr lang="nl-NL"/>
        </a:p>
      </dgm:t>
    </dgm:pt>
    <dgm:pt modelId="{0A603C80-FFB2-4A8A-8ACE-206ACC859F3E}">
      <dgm:prSet phldrT="[Tekst]"/>
      <dgm:spPr>
        <a:solidFill>
          <a:srgbClr val="002060"/>
        </a:solidFill>
      </dgm:spPr>
      <dgm:t>
        <a:bodyPr/>
        <a:lstStyle/>
        <a:p>
          <a:endParaRPr lang="nl-NL"/>
        </a:p>
      </dgm:t>
    </dgm:pt>
    <dgm:pt modelId="{26A150CF-9188-4201-853F-C1440D56C0AA}" type="parTrans" cxnId="{BF6C8FDC-1AC0-4B4D-8A70-889E2A663D0E}">
      <dgm:prSet/>
      <dgm:spPr/>
      <dgm:t>
        <a:bodyPr/>
        <a:lstStyle/>
        <a:p>
          <a:endParaRPr lang="nl-NL"/>
        </a:p>
      </dgm:t>
    </dgm:pt>
    <dgm:pt modelId="{79908DD9-004C-4A30-8DFF-9FBC2B819767}" type="sibTrans" cxnId="{BF6C8FDC-1AC0-4B4D-8A70-889E2A663D0E}">
      <dgm:prSet/>
      <dgm:spPr>
        <a:solidFill>
          <a:srgbClr val="FF0000"/>
        </a:solidFill>
      </dgm:spPr>
      <dgm:t>
        <a:bodyPr/>
        <a:lstStyle/>
        <a:p>
          <a:endParaRPr lang="nl-NL"/>
        </a:p>
      </dgm:t>
    </dgm:pt>
    <dgm:pt modelId="{73771EC9-B433-4717-81F7-84D989049AAA}">
      <dgm:prSet phldrT="[Tekst]" custT="1"/>
      <dgm:spPr/>
      <dgm:t>
        <a:bodyPr/>
        <a:lstStyle/>
        <a:p>
          <a:endParaRPr lang="nl-NL"/>
        </a:p>
      </dgm:t>
    </dgm:pt>
    <dgm:pt modelId="{734B728C-01A5-43F3-8646-41C0A5F9EC8A}" type="parTrans" cxnId="{83D18431-E4FE-4834-82AC-C7E86808EFAB}">
      <dgm:prSet/>
      <dgm:spPr/>
      <dgm:t>
        <a:bodyPr/>
        <a:lstStyle/>
        <a:p>
          <a:endParaRPr lang="nl-NL"/>
        </a:p>
      </dgm:t>
    </dgm:pt>
    <dgm:pt modelId="{5976079B-28D6-4309-B8B9-3A5C76589632}" type="sibTrans" cxnId="{83D18431-E4FE-4834-82AC-C7E86808EFAB}">
      <dgm:prSet/>
      <dgm:spPr/>
      <dgm:t>
        <a:bodyPr/>
        <a:lstStyle/>
        <a:p>
          <a:endParaRPr lang="nl-NL"/>
        </a:p>
      </dgm:t>
    </dgm:pt>
    <dgm:pt modelId="{85E5F2EB-6EAE-4586-9E37-F94995451B4B}">
      <dgm:prSet phldrT="[Tekst]" custT="1"/>
      <dgm:spPr>
        <a:solidFill>
          <a:srgbClr val="FFC000"/>
        </a:solidFill>
      </dgm:spPr>
      <dgm:t>
        <a:bodyPr/>
        <a:lstStyle/>
        <a:p>
          <a:r>
            <a:rPr lang="nl-NL" sz="1400" b="1"/>
            <a:t>Techniek- onderwijs</a:t>
          </a:r>
          <a:endParaRPr lang="nl-NL" sz="1400" b="1" dirty="0"/>
        </a:p>
      </dgm:t>
    </dgm:pt>
    <dgm:pt modelId="{D5CD5385-BADC-478C-A8A4-9E5374B9A89A}" type="parTrans" cxnId="{0AC631D6-B2C7-4AAC-BEC8-7E74BD744F76}">
      <dgm:prSet/>
      <dgm:spPr/>
      <dgm:t>
        <a:bodyPr/>
        <a:lstStyle/>
        <a:p>
          <a:endParaRPr lang="nl-NL"/>
        </a:p>
      </dgm:t>
    </dgm:pt>
    <dgm:pt modelId="{EF7E923D-4298-4E98-A5E0-38BB26B1E0DB}" type="sibTrans" cxnId="{0AC631D6-B2C7-4AAC-BEC8-7E74BD744F76}">
      <dgm:prSet/>
      <dgm:spPr>
        <a:solidFill>
          <a:srgbClr val="FFC000"/>
        </a:solidFill>
      </dgm:spPr>
      <dgm:t>
        <a:bodyPr/>
        <a:lstStyle/>
        <a:p>
          <a:endParaRPr lang="nl-NL"/>
        </a:p>
      </dgm:t>
    </dgm:pt>
    <dgm:pt modelId="{F00C7E0F-1DD8-42BD-B3A0-07000D41037B}">
      <dgm:prSet phldrT="[Tekst]" custT="1"/>
      <dgm:spPr/>
      <dgm:t>
        <a:bodyPr/>
        <a:lstStyle/>
        <a:p>
          <a:pPr algn="ctr"/>
          <a:endParaRPr lang="nl-NL" sz="1200" b="1" dirty="0">
            <a:solidFill>
              <a:srgbClr val="22246B"/>
            </a:solidFill>
          </a:endParaRPr>
        </a:p>
      </dgm:t>
    </dgm:pt>
    <dgm:pt modelId="{C423D9AA-5F65-416A-8946-0740D419AF99}" type="parTrans" cxnId="{E1262404-14E7-4A60-A88D-4D2121FD0921}">
      <dgm:prSet/>
      <dgm:spPr/>
      <dgm:t>
        <a:bodyPr/>
        <a:lstStyle/>
        <a:p>
          <a:endParaRPr lang="nl-NL"/>
        </a:p>
      </dgm:t>
    </dgm:pt>
    <dgm:pt modelId="{3B707B83-A14E-4D21-B2F0-E8F9DBC2247A}" type="sibTrans" cxnId="{E1262404-14E7-4A60-A88D-4D2121FD0921}">
      <dgm:prSet/>
      <dgm:spPr/>
      <dgm:t>
        <a:bodyPr/>
        <a:lstStyle/>
        <a:p>
          <a:endParaRPr lang="nl-NL"/>
        </a:p>
      </dgm:t>
    </dgm:pt>
    <dgm:pt modelId="{03749AAE-5B69-4A6F-B9F8-987577E6B4AC}" type="pres">
      <dgm:prSet presAssocID="{3FBC440C-D2DB-43A1-B977-A6DFFB1100EE}" presName="composite" presStyleCnt="0">
        <dgm:presLayoutVars>
          <dgm:chMax val="3"/>
          <dgm:animLvl val="lvl"/>
          <dgm:resizeHandles val="exact"/>
        </dgm:presLayoutVars>
      </dgm:prSet>
      <dgm:spPr/>
    </dgm:pt>
    <dgm:pt modelId="{7ACE3728-6841-4FAD-A541-D137066C5756}" type="pres">
      <dgm:prSet presAssocID="{85E5F2EB-6EAE-4586-9E37-F94995451B4B}" presName="gear1" presStyleLbl="node1" presStyleIdx="0" presStyleCnt="3">
        <dgm:presLayoutVars>
          <dgm:chMax val="1"/>
          <dgm:bulletEnabled val="1"/>
        </dgm:presLayoutVars>
      </dgm:prSet>
      <dgm:spPr/>
    </dgm:pt>
    <dgm:pt modelId="{D0906753-9920-4588-897F-1D065122DB62}" type="pres">
      <dgm:prSet presAssocID="{85E5F2EB-6EAE-4586-9E37-F94995451B4B}" presName="gear1srcNode" presStyleLbl="node1" presStyleIdx="0" presStyleCnt="3"/>
      <dgm:spPr/>
    </dgm:pt>
    <dgm:pt modelId="{49083C78-64CA-417F-8200-8562B5A091EA}" type="pres">
      <dgm:prSet presAssocID="{85E5F2EB-6EAE-4586-9E37-F94995451B4B}" presName="gear1dstNode" presStyleLbl="node1" presStyleIdx="0" presStyleCnt="3"/>
      <dgm:spPr/>
    </dgm:pt>
    <dgm:pt modelId="{EF5BC8B8-B5DA-4C3C-B872-0CF9421734E2}" type="pres">
      <dgm:prSet presAssocID="{29A127A3-03D1-4F87-8B2A-2C38695AA3DB}" presName="gear2" presStyleLbl="node1" presStyleIdx="1" presStyleCnt="3" custScaleX="130663" custScaleY="121793" custLinFactNeighborX="2604">
        <dgm:presLayoutVars>
          <dgm:chMax val="1"/>
          <dgm:bulletEnabled val="1"/>
        </dgm:presLayoutVars>
      </dgm:prSet>
      <dgm:spPr/>
    </dgm:pt>
    <dgm:pt modelId="{2789465E-DECC-40F2-945D-D92B02B563EB}" type="pres">
      <dgm:prSet presAssocID="{29A127A3-03D1-4F87-8B2A-2C38695AA3DB}" presName="gear2srcNode" presStyleLbl="node1" presStyleIdx="1" presStyleCnt="3"/>
      <dgm:spPr/>
    </dgm:pt>
    <dgm:pt modelId="{6F65D325-6E31-4C27-B0FB-3990AF9EEC9C}" type="pres">
      <dgm:prSet presAssocID="{29A127A3-03D1-4F87-8B2A-2C38695AA3DB}" presName="gear2dstNode" presStyleLbl="node1" presStyleIdx="1" presStyleCnt="3"/>
      <dgm:spPr/>
    </dgm:pt>
    <dgm:pt modelId="{47F0B07E-6450-4087-B494-5DD9A3FF4101}" type="pres">
      <dgm:prSet presAssocID="{0E532990-A19F-4CF6-A08F-85CABB340E0B}" presName="gear3" presStyleLbl="node1" presStyleIdx="2" presStyleCnt="3" custScaleX="111931" custScaleY="109076" custLinFactNeighborX="10851" custLinFactNeighborY="-5999"/>
      <dgm:spPr/>
    </dgm:pt>
    <dgm:pt modelId="{E8975632-F49C-4CDA-83D4-9BE2A415A8B2}" type="pres">
      <dgm:prSet presAssocID="{0E532990-A19F-4CF6-A08F-85CABB340E0B}" presName="gear3tx" presStyleLbl="node1" presStyleIdx="2" presStyleCnt="3">
        <dgm:presLayoutVars>
          <dgm:chMax val="1"/>
          <dgm:bulletEnabled val="1"/>
        </dgm:presLayoutVars>
      </dgm:prSet>
      <dgm:spPr/>
    </dgm:pt>
    <dgm:pt modelId="{825C1C5B-226C-4D68-A88C-43876347660D}" type="pres">
      <dgm:prSet presAssocID="{0E532990-A19F-4CF6-A08F-85CABB340E0B}" presName="gear3srcNode" presStyleLbl="node1" presStyleIdx="2" presStyleCnt="3"/>
      <dgm:spPr/>
    </dgm:pt>
    <dgm:pt modelId="{C4411661-B3E5-4301-B156-400D07EC2CC0}" type="pres">
      <dgm:prSet presAssocID="{0E532990-A19F-4CF6-A08F-85CABB340E0B}" presName="gear3dstNode" presStyleLbl="node1" presStyleIdx="2" presStyleCnt="3"/>
      <dgm:spPr/>
    </dgm:pt>
    <dgm:pt modelId="{644C17DF-01D7-47DE-BDA0-D97C2E5C7EC8}" type="pres">
      <dgm:prSet presAssocID="{EF7E923D-4298-4E98-A5E0-38BB26B1E0DB}" presName="connector1" presStyleLbl="sibTrans2D1" presStyleIdx="0" presStyleCnt="3"/>
      <dgm:spPr/>
    </dgm:pt>
    <dgm:pt modelId="{7598F2F3-2B78-4860-AA38-35AD406051FD}" type="pres">
      <dgm:prSet presAssocID="{F0424B15-2579-4CEC-B31D-920BB51ECB1C}" presName="connector2" presStyleLbl="sibTrans2D1" presStyleIdx="1" presStyleCnt="3" custLinFactNeighborX="-9046" custLinFactNeighborY="-2857"/>
      <dgm:spPr/>
    </dgm:pt>
    <dgm:pt modelId="{393FF2E9-AA3D-4703-B926-1085B2EC6D19}" type="pres">
      <dgm:prSet presAssocID="{9C9655F7-BCF1-4D46-99DA-7E817E35519E}" presName="connector3" presStyleLbl="sibTrans2D1" presStyleIdx="2" presStyleCnt="3"/>
      <dgm:spPr/>
    </dgm:pt>
  </dgm:ptLst>
  <dgm:cxnLst>
    <dgm:cxn modelId="{E1262404-14E7-4A60-A88D-4D2121FD0921}" srcId="{0A603C80-FFB2-4A8A-8ACE-206ACC859F3E}" destId="{F00C7E0F-1DD8-42BD-B3A0-07000D41037B}" srcOrd="1" destOrd="0" parTransId="{C423D9AA-5F65-416A-8946-0740D419AF99}" sibTransId="{3B707B83-A14E-4D21-B2F0-E8F9DBC2247A}"/>
    <dgm:cxn modelId="{23DC8912-8E37-4EC5-A412-7B803B2AC4FA}" type="presOf" srcId="{0E532990-A19F-4CF6-A08F-85CABB340E0B}" destId="{C4411661-B3E5-4301-B156-400D07EC2CC0}" srcOrd="3" destOrd="0" presId="urn:microsoft.com/office/officeart/2005/8/layout/gear1"/>
    <dgm:cxn modelId="{F5C54C14-043F-4371-A24E-5A62D06A00D3}" type="presOf" srcId="{3FBC440C-D2DB-43A1-B977-A6DFFB1100EE}" destId="{03749AAE-5B69-4A6F-B9F8-987577E6B4AC}" srcOrd="0" destOrd="0" presId="urn:microsoft.com/office/officeart/2005/8/layout/gear1"/>
    <dgm:cxn modelId="{B6AE2D1B-274B-41BC-8F4C-50F8E6781DF2}" type="presOf" srcId="{85E5F2EB-6EAE-4586-9E37-F94995451B4B}" destId="{7ACE3728-6841-4FAD-A541-D137066C5756}" srcOrd="0" destOrd="0" presId="urn:microsoft.com/office/officeart/2005/8/layout/gear1"/>
    <dgm:cxn modelId="{83D18431-E4FE-4834-82AC-C7E86808EFAB}" srcId="{0A603C80-FFB2-4A8A-8ACE-206ACC859F3E}" destId="{73771EC9-B433-4717-81F7-84D989049AAA}" srcOrd="0" destOrd="0" parTransId="{734B728C-01A5-43F3-8646-41C0A5F9EC8A}" sibTransId="{5976079B-28D6-4309-B8B9-3A5C76589632}"/>
    <dgm:cxn modelId="{685FB93C-2672-4B27-A1EE-B6921A2AA805}" type="presOf" srcId="{29A127A3-03D1-4F87-8B2A-2C38695AA3DB}" destId="{EF5BC8B8-B5DA-4C3C-B872-0CF9421734E2}" srcOrd="0" destOrd="0" presId="urn:microsoft.com/office/officeart/2005/8/layout/gear1"/>
    <dgm:cxn modelId="{A752CD5E-1B26-41DE-BD9B-6D9EDB099B69}" type="presOf" srcId="{85E5F2EB-6EAE-4586-9E37-F94995451B4B}" destId="{D0906753-9920-4588-897F-1D065122DB62}" srcOrd="1" destOrd="0" presId="urn:microsoft.com/office/officeart/2005/8/layout/gear1"/>
    <dgm:cxn modelId="{5269114C-53A8-43EF-8552-26BA2C619A9C}" type="presOf" srcId="{29A127A3-03D1-4F87-8B2A-2C38695AA3DB}" destId="{2789465E-DECC-40F2-945D-D92B02B563EB}" srcOrd="1" destOrd="0" presId="urn:microsoft.com/office/officeart/2005/8/layout/gear1"/>
    <dgm:cxn modelId="{4826B16D-1FE2-4B43-911C-720B36E1849D}" type="presOf" srcId="{EF7E923D-4298-4E98-A5E0-38BB26B1E0DB}" destId="{644C17DF-01D7-47DE-BDA0-D97C2E5C7EC8}" srcOrd="0" destOrd="0" presId="urn:microsoft.com/office/officeart/2005/8/layout/gear1"/>
    <dgm:cxn modelId="{3AD0FD75-EB07-4E3D-9387-5FF77353B506}" type="presOf" srcId="{85E5F2EB-6EAE-4586-9E37-F94995451B4B}" destId="{49083C78-64CA-417F-8200-8562B5A091EA}" srcOrd="2" destOrd="0" presId="urn:microsoft.com/office/officeart/2005/8/layout/gear1"/>
    <dgm:cxn modelId="{4CB23277-0BD3-4D05-8CB7-DD4B61D83457}" type="presOf" srcId="{0E532990-A19F-4CF6-A08F-85CABB340E0B}" destId="{825C1C5B-226C-4D68-A88C-43876347660D}" srcOrd="2" destOrd="0" presId="urn:microsoft.com/office/officeart/2005/8/layout/gear1"/>
    <dgm:cxn modelId="{B06A2A7D-FB2A-4F11-A0E3-A1492BEFFA23}" type="presOf" srcId="{9C9655F7-BCF1-4D46-99DA-7E817E35519E}" destId="{393FF2E9-AA3D-4703-B926-1085B2EC6D19}" srcOrd="0" destOrd="0" presId="urn:microsoft.com/office/officeart/2005/8/layout/gear1"/>
    <dgm:cxn modelId="{4D65CC81-74FA-4C22-802F-DA29F6155F1B}" type="presOf" srcId="{29A127A3-03D1-4F87-8B2A-2C38695AA3DB}" destId="{6F65D325-6E31-4C27-B0FB-3990AF9EEC9C}" srcOrd="2" destOrd="0" presId="urn:microsoft.com/office/officeart/2005/8/layout/gear1"/>
    <dgm:cxn modelId="{7C43DAB5-64FE-4568-BB11-F172B65AD318}" srcId="{3FBC440C-D2DB-43A1-B977-A6DFFB1100EE}" destId="{29A127A3-03D1-4F87-8B2A-2C38695AA3DB}" srcOrd="1" destOrd="0" parTransId="{642A6183-00CB-452C-997C-56041AE77B3C}" sibTransId="{F0424B15-2579-4CEC-B31D-920BB51ECB1C}"/>
    <dgm:cxn modelId="{2D95F3CD-7116-4B0C-8F38-C8125D22E45E}" srcId="{3FBC440C-D2DB-43A1-B977-A6DFFB1100EE}" destId="{0E532990-A19F-4CF6-A08F-85CABB340E0B}" srcOrd="2" destOrd="0" parTransId="{FF86C4DE-E11A-4A9F-9F9A-0EF7696AF749}" sibTransId="{9C9655F7-BCF1-4D46-99DA-7E817E35519E}"/>
    <dgm:cxn modelId="{0AC631D6-B2C7-4AAC-BEC8-7E74BD744F76}" srcId="{3FBC440C-D2DB-43A1-B977-A6DFFB1100EE}" destId="{85E5F2EB-6EAE-4586-9E37-F94995451B4B}" srcOrd="0" destOrd="0" parTransId="{D5CD5385-BADC-478C-A8A4-9E5374B9A89A}" sibTransId="{EF7E923D-4298-4E98-A5E0-38BB26B1E0DB}"/>
    <dgm:cxn modelId="{1E5BF4D9-D3F3-4FF0-B1F6-07203E69E071}" type="presOf" srcId="{F0424B15-2579-4CEC-B31D-920BB51ECB1C}" destId="{7598F2F3-2B78-4860-AA38-35AD406051FD}" srcOrd="0" destOrd="0" presId="urn:microsoft.com/office/officeart/2005/8/layout/gear1"/>
    <dgm:cxn modelId="{BF6C8FDC-1AC0-4B4D-8A70-889E2A663D0E}" srcId="{3FBC440C-D2DB-43A1-B977-A6DFFB1100EE}" destId="{0A603C80-FFB2-4A8A-8ACE-206ACC859F3E}" srcOrd="3" destOrd="0" parTransId="{26A150CF-9188-4201-853F-C1440D56C0AA}" sibTransId="{79908DD9-004C-4A30-8DFF-9FBC2B819767}"/>
    <dgm:cxn modelId="{E091CEE4-45EF-4414-817D-A9F7B64536D4}" type="presOf" srcId="{0E532990-A19F-4CF6-A08F-85CABB340E0B}" destId="{47F0B07E-6450-4087-B494-5DD9A3FF4101}" srcOrd="0" destOrd="0" presId="urn:microsoft.com/office/officeart/2005/8/layout/gear1"/>
    <dgm:cxn modelId="{70A072FD-BFF3-4AC4-8EBC-61DF9C6C9442}" type="presOf" srcId="{0E532990-A19F-4CF6-A08F-85CABB340E0B}" destId="{E8975632-F49C-4CDA-83D4-9BE2A415A8B2}" srcOrd="1" destOrd="0" presId="urn:microsoft.com/office/officeart/2005/8/layout/gear1"/>
    <dgm:cxn modelId="{FD0FB087-676C-4833-BE13-C53B0021D637}" type="presParOf" srcId="{03749AAE-5B69-4A6F-B9F8-987577E6B4AC}" destId="{7ACE3728-6841-4FAD-A541-D137066C5756}" srcOrd="0" destOrd="0" presId="urn:microsoft.com/office/officeart/2005/8/layout/gear1"/>
    <dgm:cxn modelId="{414F3563-3387-4C1D-B527-A13313E6F59A}" type="presParOf" srcId="{03749AAE-5B69-4A6F-B9F8-987577E6B4AC}" destId="{D0906753-9920-4588-897F-1D065122DB62}" srcOrd="1" destOrd="0" presId="urn:microsoft.com/office/officeart/2005/8/layout/gear1"/>
    <dgm:cxn modelId="{A116DB62-A070-42DA-A31D-54486583CADC}" type="presParOf" srcId="{03749AAE-5B69-4A6F-B9F8-987577E6B4AC}" destId="{49083C78-64CA-417F-8200-8562B5A091EA}" srcOrd="2" destOrd="0" presId="urn:microsoft.com/office/officeart/2005/8/layout/gear1"/>
    <dgm:cxn modelId="{6E699002-7766-4D62-8810-CD99FAC38F50}" type="presParOf" srcId="{03749AAE-5B69-4A6F-B9F8-987577E6B4AC}" destId="{EF5BC8B8-B5DA-4C3C-B872-0CF9421734E2}" srcOrd="3" destOrd="0" presId="urn:microsoft.com/office/officeart/2005/8/layout/gear1"/>
    <dgm:cxn modelId="{2D99E2CE-4908-42F1-BDEE-4CBB6D20A5B7}" type="presParOf" srcId="{03749AAE-5B69-4A6F-B9F8-987577E6B4AC}" destId="{2789465E-DECC-40F2-945D-D92B02B563EB}" srcOrd="4" destOrd="0" presId="urn:microsoft.com/office/officeart/2005/8/layout/gear1"/>
    <dgm:cxn modelId="{9F1D5A01-CA01-416C-BA4A-B5D6C47542F1}" type="presParOf" srcId="{03749AAE-5B69-4A6F-B9F8-987577E6B4AC}" destId="{6F65D325-6E31-4C27-B0FB-3990AF9EEC9C}" srcOrd="5" destOrd="0" presId="urn:microsoft.com/office/officeart/2005/8/layout/gear1"/>
    <dgm:cxn modelId="{5D2B52A5-E569-47CB-83FE-DED847496DE6}" type="presParOf" srcId="{03749AAE-5B69-4A6F-B9F8-987577E6B4AC}" destId="{47F0B07E-6450-4087-B494-5DD9A3FF4101}" srcOrd="6" destOrd="0" presId="urn:microsoft.com/office/officeart/2005/8/layout/gear1"/>
    <dgm:cxn modelId="{5941CD10-05CC-43DF-93BA-138CE75AEFFF}" type="presParOf" srcId="{03749AAE-5B69-4A6F-B9F8-987577E6B4AC}" destId="{E8975632-F49C-4CDA-83D4-9BE2A415A8B2}" srcOrd="7" destOrd="0" presId="urn:microsoft.com/office/officeart/2005/8/layout/gear1"/>
    <dgm:cxn modelId="{E7487536-A6F0-4554-9D08-D47579299778}" type="presParOf" srcId="{03749AAE-5B69-4A6F-B9F8-987577E6B4AC}" destId="{825C1C5B-226C-4D68-A88C-43876347660D}" srcOrd="8" destOrd="0" presId="urn:microsoft.com/office/officeart/2005/8/layout/gear1"/>
    <dgm:cxn modelId="{DC40E21A-33DF-4AEE-9232-87E3E54FA737}" type="presParOf" srcId="{03749AAE-5B69-4A6F-B9F8-987577E6B4AC}" destId="{C4411661-B3E5-4301-B156-400D07EC2CC0}" srcOrd="9" destOrd="0" presId="urn:microsoft.com/office/officeart/2005/8/layout/gear1"/>
    <dgm:cxn modelId="{B9F540E6-FEB5-452A-B01C-9F6F3905DF80}" type="presParOf" srcId="{03749AAE-5B69-4A6F-B9F8-987577E6B4AC}" destId="{644C17DF-01D7-47DE-BDA0-D97C2E5C7EC8}" srcOrd="10" destOrd="0" presId="urn:microsoft.com/office/officeart/2005/8/layout/gear1"/>
    <dgm:cxn modelId="{C3AAAA7F-D8EE-4E06-9A8F-075113BC61EA}" type="presParOf" srcId="{03749AAE-5B69-4A6F-B9F8-987577E6B4AC}" destId="{7598F2F3-2B78-4860-AA38-35AD406051FD}" srcOrd="11" destOrd="0" presId="urn:microsoft.com/office/officeart/2005/8/layout/gear1"/>
    <dgm:cxn modelId="{C4C48575-A34C-476C-9DE5-863464EA0E1D}" type="presParOf" srcId="{03749AAE-5B69-4A6F-B9F8-987577E6B4AC}" destId="{393FF2E9-AA3D-4703-B926-1085B2EC6D19}"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E878621-3E44-4518-86C6-93E680FEE9C1}" type="doc">
      <dgm:prSet loTypeId="urn:microsoft.com/office/officeart/2005/8/layout/gear1" loCatId="process" qsTypeId="urn:microsoft.com/office/officeart/2005/8/quickstyle/simple1" qsCatId="simple" csTypeId="urn:microsoft.com/office/officeart/2005/8/colors/accent1_2" csCatId="accent1" phldr="1"/>
      <dgm:spPr/>
    </dgm:pt>
    <dgm:pt modelId="{0BE54064-4E6A-4FE1-96D4-0BAB7321BB31}">
      <dgm:prSet phldrT="[Tekst]" custT="1"/>
      <dgm:spPr>
        <a:solidFill>
          <a:srgbClr val="ED7D31"/>
        </a:solidFill>
      </dgm:spPr>
      <dgm:t>
        <a:bodyPr/>
        <a:lstStyle/>
        <a:p>
          <a:r>
            <a:rPr lang="nl-NL" sz="1400" b="1"/>
            <a:t>Stage-</a:t>
          </a:r>
          <a:endParaRPr lang="nl-NL" sz="1400" b="1" dirty="0"/>
        </a:p>
        <a:p>
          <a:r>
            <a:rPr lang="nl-NL" sz="1400" b="1"/>
            <a:t>plaatsen</a:t>
          </a:r>
          <a:endParaRPr lang="nl-NL" sz="1400" b="1" dirty="0"/>
        </a:p>
      </dgm:t>
    </dgm:pt>
    <dgm:pt modelId="{96F4C8F0-54D9-4BA9-9FFD-F61F1D67DD6E}" type="parTrans" cxnId="{06C95F01-2771-486A-BC4E-C1E2D66723EA}">
      <dgm:prSet/>
      <dgm:spPr/>
      <dgm:t>
        <a:bodyPr/>
        <a:lstStyle/>
        <a:p>
          <a:endParaRPr lang="nl-NL"/>
        </a:p>
      </dgm:t>
    </dgm:pt>
    <dgm:pt modelId="{C9F1B7C1-66F2-4393-8485-BF87D64A47E5}" type="sibTrans" cxnId="{06C95F01-2771-486A-BC4E-C1E2D66723EA}">
      <dgm:prSet/>
      <dgm:spPr>
        <a:solidFill>
          <a:srgbClr val="ED7D31"/>
        </a:solidFill>
      </dgm:spPr>
      <dgm:t>
        <a:bodyPr/>
        <a:lstStyle/>
        <a:p>
          <a:endParaRPr lang="nl-NL"/>
        </a:p>
      </dgm:t>
    </dgm:pt>
    <dgm:pt modelId="{4F5B5A27-FE9A-4B56-A532-D04AFAC971AD}">
      <dgm:prSet phldrT="[Tekst]"/>
      <dgm:spPr>
        <a:solidFill>
          <a:srgbClr val="00B050"/>
        </a:solidFill>
      </dgm:spPr>
      <dgm:t>
        <a:bodyPr/>
        <a:lstStyle/>
        <a:p>
          <a:r>
            <a:rPr lang="nl-NL" b="1" dirty="0"/>
            <a:t>Hybride docenten</a:t>
          </a:r>
        </a:p>
      </dgm:t>
    </dgm:pt>
    <dgm:pt modelId="{C0F32CAA-C3FA-47C8-84FA-767919F50C20}" type="parTrans" cxnId="{9D735DBD-B3C2-40CE-B394-00BE3CF959CA}">
      <dgm:prSet/>
      <dgm:spPr/>
      <dgm:t>
        <a:bodyPr/>
        <a:lstStyle/>
        <a:p>
          <a:endParaRPr lang="nl-NL"/>
        </a:p>
      </dgm:t>
    </dgm:pt>
    <dgm:pt modelId="{AFBA378D-1D92-4A13-B86D-73CC2834A816}" type="sibTrans" cxnId="{9D735DBD-B3C2-40CE-B394-00BE3CF959CA}">
      <dgm:prSet/>
      <dgm:spPr>
        <a:solidFill>
          <a:srgbClr val="92D050"/>
        </a:solidFill>
      </dgm:spPr>
      <dgm:t>
        <a:bodyPr/>
        <a:lstStyle/>
        <a:p>
          <a:endParaRPr lang="nl-NL"/>
        </a:p>
      </dgm:t>
    </dgm:pt>
    <dgm:pt modelId="{557F59BD-E0F4-435E-9B6A-95A450427513}">
      <dgm:prSet phldrT="[Tekst]"/>
      <dgm:spPr>
        <a:solidFill>
          <a:srgbClr val="FFFF00"/>
        </a:solidFill>
      </dgm:spPr>
      <dgm:t>
        <a:bodyPr/>
        <a:lstStyle/>
        <a:p>
          <a:r>
            <a:rPr lang="nl-NL" b="1" dirty="0">
              <a:solidFill>
                <a:srgbClr val="002060"/>
              </a:solidFill>
              <a:highlight>
                <a:srgbClr val="FFFF00"/>
              </a:highlight>
            </a:rPr>
            <a:t>Instroom</a:t>
          </a:r>
        </a:p>
      </dgm:t>
    </dgm:pt>
    <dgm:pt modelId="{A3290D52-9142-41DC-BD4E-3B3D5E7CD9EC}" type="parTrans" cxnId="{D7B469F5-40ED-4E18-9F93-3C75D8A07E6C}">
      <dgm:prSet/>
      <dgm:spPr/>
      <dgm:t>
        <a:bodyPr/>
        <a:lstStyle/>
        <a:p>
          <a:endParaRPr lang="nl-NL"/>
        </a:p>
      </dgm:t>
    </dgm:pt>
    <dgm:pt modelId="{34FD845C-476A-45E8-B63A-7571651D7BEA}" type="sibTrans" cxnId="{D7B469F5-40ED-4E18-9F93-3C75D8A07E6C}">
      <dgm:prSet/>
      <dgm:spPr>
        <a:solidFill>
          <a:srgbClr val="FFFF00"/>
        </a:solidFill>
      </dgm:spPr>
      <dgm:t>
        <a:bodyPr/>
        <a:lstStyle/>
        <a:p>
          <a:endParaRPr lang="nl-NL"/>
        </a:p>
      </dgm:t>
    </dgm:pt>
    <dgm:pt modelId="{AA0A3424-1DDD-4A33-87BA-EE5CFBC2794D}" type="pres">
      <dgm:prSet presAssocID="{0E878621-3E44-4518-86C6-93E680FEE9C1}" presName="composite" presStyleCnt="0">
        <dgm:presLayoutVars>
          <dgm:chMax val="3"/>
          <dgm:animLvl val="lvl"/>
          <dgm:resizeHandles val="exact"/>
        </dgm:presLayoutVars>
      </dgm:prSet>
      <dgm:spPr/>
    </dgm:pt>
    <dgm:pt modelId="{48BF5BA0-E4B4-4BF9-BAA3-02D340454E27}" type="pres">
      <dgm:prSet presAssocID="{0BE54064-4E6A-4FE1-96D4-0BAB7321BB31}" presName="gear1" presStyleLbl="node1" presStyleIdx="0" presStyleCnt="3">
        <dgm:presLayoutVars>
          <dgm:chMax val="1"/>
          <dgm:bulletEnabled val="1"/>
        </dgm:presLayoutVars>
      </dgm:prSet>
      <dgm:spPr/>
    </dgm:pt>
    <dgm:pt modelId="{3D1D8C2A-4CA7-42DF-9A2B-D72B4A0EBA0E}" type="pres">
      <dgm:prSet presAssocID="{0BE54064-4E6A-4FE1-96D4-0BAB7321BB31}" presName="gear1srcNode" presStyleLbl="node1" presStyleIdx="0" presStyleCnt="3"/>
      <dgm:spPr/>
    </dgm:pt>
    <dgm:pt modelId="{C570F975-1F74-481D-851F-B69DF542275C}" type="pres">
      <dgm:prSet presAssocID="{0BE54064-4E6A-4FE1-96D4-0BAB7321BB31}" presName="gear1dstNode" presStyleLbl="node1" presStyleIdx="0" presStyleCnt="3"/>
      <dgm:spPr/>
    </dgm:pt>
    <dgm:pt modelId="{2884AA31-4FA8-420C-A55E-650966F05D79}" type="pres">
      <dgm:prSet presAssocID="{4F5B5A27-FE9A-4B56-A532-D04AFAC971AD}" presName="gear2" presStyleLbl="node1" presStyleIdx="1" presStyleCnt="3" custLinFactNeighborX="-5322" custLinFactNeighborY="34590">
        <dgm:presLayoutVars>
          <dgm:chMax val="1"/>
          <dgm:bulletEnabled val="1"/>
        </dgm:presLayoutVars>
      </dgm:prSet>
      <dgm:spPr/>
    </dgm:pt>
    <dgm:pt modelId="{40763B32-AFC3-4366-92E3-1E24049D328A}" type="pres">
      <dgm:prSet presAssocID="{4F5B5A27-FE9A-4B56-A532-D04AFAC971AD}" presName="gear2srcNode" presStyleLbl="node1" presStyleIdx="1" presStyleCnt="3"/>
      <dgm:spPr/>
    </dgm:pt>
    <dgm:pt modelId="{E8847689-6AFC-4C9D-AB56-815376DC53A6}" type="pres">
      <dgm:prSet presAssocID="{4F5B5A27-FE9A-4B56-A532-D04AFAC971AD}" presName="gear2dstNode" presStyleLbl="node1" presStyleIdx="1" presStyleCnt="3"/>
      <dgm:spPr/>
    </dgm:pt>
    <dgm:pt modelId="{C069F4A8-7C0C-4A4D-892F-A51F0F1DBC17}" type="pres">
      <dgm:prSet presAssocID="{557F59BD-E0F4-435E-9B6A-95A450427513}" presName="gear3" presStyleLbl="node1" presStyleIdx="2" presStyleCnt="3" custLinFactNeighborX="-2871" custLinFactNeighborY="1626"/>
      <dgm:spPr/>
    </dgm:pt>
    <dgm:pt modelId="{15BBF4C0-421B-49AF-B623-D7EBCD338889}" type="pres">
      <dgm:prSet presAssocID="{557F59BD-E0F4-435E-9B6A-95A450427513}" presName="gear3tx" presStyleLbl="node1" presStyleIdx="2" presStyleCnt="3">
        <dgm:presLayoutVars>
          <dgm:chMax val="1"/>
          <dgm:bulletEnabled val="1"/>
        </dgm:presLayoutVars>
      </dgm:prSet>
      <dgm:spPr/>
    </dgm:pt>
    <dgm:pt modelId="{92790FCA-FE35-4206-8BB9-462579F7AFF3}" type="pres">
      <dgm:prSet presAssocID="{557F59BD-E0F4-435E-9B6A-95A450427513}" presName="gear3srcNode" presStyleLbl="node1" presStyleIdx="2" presStyleCnt="3"/>
      <dgm:spPr/>
    </dgm:pt>
    <dgm:pt modelId="{9C6110CC-78A0-41A5-AF94-5087051E4741}" type="pres">
      <dgm:prSet presAssocID="{557F59BD-E0F4-435E-9B6A-95A450427513}" presName="gear3dstNode" presStyleLbl="node1" presStyleIdx="2" presStyleCnt="3"/>
      <dgm:spPr/>
    </dgm:pt>
    <dgm:pt modelId="{D9DA5AB7-DECA-4626-821A-9DE1F2B9AC7B}" type="pres">
      <dgm:prSet presAssocID="{C9F1B7C1-66F2-4393-8485-BF87D64A47E5}" presName="connector1" presStyleLbl="sibTrans2D1" presStyleIdx="0" presStyleCnt="3"/>
      <dgm:spPr/>
    </dgm:pt>
    <dgm:pt modelId="{D85B9998-AF5E-4074-AEFD-1ECFDDCCB109}" type="pres">
      <dgm:prSet presAssocID="{AFBA378D-1D92-4A13-B86D-73CC2834A816}" presName="connector2" presStyleLbl="sibTrans2D1" presStyleIdx="1" presStyleCnt="3" custLinFactNeighborX="-3903" custLinFactNeighborY="23770"/>
      <dgm:spPr/>
    </dgm:pt>
    <dgm:pt modelId="{3E92B792-1039-4927-A093-B86F3AC80422}" type="pres">
      <dgm:prSet presAssocID="{34FD845C-476A-45E8-B63A-7571651D7BEA}" presName="connector3" presStyleLbl="sibTrans2D1" presStyleIdx="2" presStyleCnt="3"/>
      <dgm:spPr/>
    </dgm:pt>
  </dgm:ptLst>
  <dgm:cxnLst>
    <dgm:cxn modelId="{06C95F01-2771-486A-BC4E-C1E2D66723EA}" srcId="{0E878621-3E44-4518-86C6-93E680FEE9C1}" destId="{0BE54064-4E6A-4FE1-96D4-0BAB7321BB31}" srcOrd="0" destOrd="0" parTransId="{96F4C8F0-54D9-4BA9-9FFD-F61F1D67DD6E}" sibTransId="{C9F1B7C1-66F2-4393-8485-BF87D64A47E5}"/>
    <dgm:cxn modelId="{73565112-4FF1-423E-B668-746B59989E0D}" type="presOf" srcId="{4F5B5A27-FE9A-4B56-A532-D04AFAC971AD}" destId="{40763B32-AFC3-4366-92E3-1E24049D328A}" srcOrd="1" destOrd="0" presId="urn:microsoft.com/office/officeart/2005/8/layout/gear1"/>
    <dgm:cxn modelId="{1B98E51C-8CF6-4333-8AC1-56F4D8DE6ECA}" type="presOf" srcId="{AFBA378D-1D92-4A13-B86D-73CC2834A816}" destId="{D85B9998-AF5E-4074-AEFD-1ECFDDCCB109}" srcOrd="0" destOrd="0" presId="urn:microsoft.com/office/officeart/2005/8/layout/gear1"/>
    <dgm:cxn modelId="{16231B1D-5F0A-4015-B999-AB8CA5E466E8}" type="presOf" srcId="{557F59BD-E0F4-435E-9B6A-95A450427513}" destId="{92790FCA-FE35-4206-8BB9-462579F7AFF3}" srcOrd="2" destOrd="0" presId="urn:microsoft.com/office/officeart/2005/8/layout/gear1"/>
    <dgm:cxn modelId="{4C985122-3EEE-4217-AC23-A5EFCC9F681B}" type="presOf" srcId="{0E878621-3E44-4518-86C6-93E680FEE9C1}" destId="{AA0A3424-1DDD-4A33-87BA-EE5CFBC2794D}" srcOrd="0" destOrd="0" presId="urn:microsoft.com/office/officeart/2005/8/layout/gear1"/>
    <dgm:cxn modelId="{72F9B330-BA6A-470B-BD4F-6B5B913156C2}" type="presOf" srcId="{557F59BD-E0F4-435E-9B6A-95A450427513}" destId="{9C6110CC-78A0-41A5-AF94-5087051E4741}" srcOrd="3" destOrd="0" presId="urn:microsoft.com/office/officeart/2005/8/layout/gear1"/>
    <dgm:cxn modelId="{4EF7133D-95FD-4E95-B275-DEDD378CE742}" type="presOf" srcId="{0BE54064-4E6A-4FE1-96D4-0BAB7321BB31}" destId="{C570F975-1F74-481D-851F-B69DF542275C}" srcOrd="2" destOrd="0" presId="urn:microsoft.com/office/officeart/2005/8/layout/gear1"/>
    <dgm:cxn modelId="{F7620560-39F7-455B-9A5F-EC6A1DF2E2CE}" type="presOf" srcId="{0BE54064-4E6A-4FE1-96D4-0BAB7321BB31}" destId="{3D1D8C2A-4CA7-42DF-9A2B-D72B4A0EBA0E}" srcOrd="1" destOrd="0" presId="urn:microsoft.com/office/officeart/2005/8/layout/gear1"/>
    <dgm:cxn modelId="{A9FC0A66-873F-4D64-A3C4-CA1565156402}" type="presOf" srcId="{34FD845C-476A-45E8-B63A-7571651D7BEA}" destId="{3E92B792-1039-4927-A093-B86F3AC80422}" srcOrd="0" destOrd="0" presId="urn:microsoft.com/office/officeart/2005/8/layout/gear1"/>
    <dgm:cxn modelId="{43FC4255-8671-41E3-9859-EA3A08D99E9D}" type="presOf" srcId="{4F5B5A27-FE9A-4B56-A532-D04AFAC971AD}" destId="{E8847689-6AFC-4C9D-AB56-815376DC53A6}" srcOrd="2" destOrd="0" presId="urn:microsoft.com/office/officeart/2005/8/layout/gear1"/>
    <dgm:cxn modelId="{922E1756-31FD-4135-B224-1E7B305935A9}" type="presOf" srcId="{C9F1B7C1-66F2-4393-8485-BF87D64A47E5}" destId="{D9DA5AB7-DECA-4626-821A-9DE1F2B9AC7B}" srcOrd="0" destOrd="0" presId="urn:microsoft.com/office/officeart/2005/8/layout/gear1"/>
    <dgm:cxn modelId="{B463F058-B611-47E5-926F-592D4497E7FD}" type="presOf" srcId="{557F59BD-E0F4-435E-9B6A-95A450427513}" destId="{C069F4A8-7C0C-4A4D-892F-A51F0F1DBC17}" srcOrd="0" destOrd="0" presId="urn:microsoft.com/office/officeart/2005/8/layout/gear1"/>
    <dgm:cxn modelId="{692B0B88-3CF1-4C8D-A213-272716E713B9}" type="presOf" srcId="{4F5B5A27-FE9A-4B56-A532-D04AFAC971AD}" destId="{2884AA31-4FA8-420C-A55E-650966F05D79}" srcOrd="0" destOrd="0" presId="urn:microsoft.com/office/officeart/2005/8/layout/gear1"/>
    <dgm:cxn modelId="{9D735DBD-B3C2-40CE-B394-00BE3CF959CA}" srcId="{0E878621-3E44-4518-86C6-93E680FEE9C1}" destId="{4F5B5A27-FE9A-4B56-A532-D04AFAC971AD}" srcOrd="1" destOrd="0" parTransId="{C0F32CAA-C3FA-47C8-84FA-767919F50C20}" sibTransId="{AFBA378D-1D92-4A13-B86D-73CC2834A816}"/>
    <dgm:cxn modelId="{38B794C2-741F-426B-9380-2328F547BF5B}" type="presOf" srcId="{0BE54064-4E6A-4FE1-96D4-0BAB7321BB31}" destId="{48BF5BA0-E4B4-4BF9-BAA3-02D340454E27}" srcOrd="0" destOrd="0" presId="urn:microsoft.com/office/officeart/2005/8/layout/gear1"/>
    <dgm:cxn modelId="{F97625D2-FC06-41ED-945C-CFB26D1DE132}" type="presOf" srcId="{557F59BD-E0F4-435E-9B6A-95A450427513}" destId="{15BBF4C0-421B-49AF-B623-D7EBCD338889}" srcOrd="1" destOrd="0" presId="urn:microsoft.com/office/officeart/2005/8/layout/gear1"/>
    <dgm:cxn modelId="{D7B469F5-40ED-4E18-9F93-3C75D8A07E6C}" srcId="{0E878621-3E44-4518-86C6-93E680FEE9C1}" destId="{557F59BD-E0F4-435E-9B6A-95A450427513}" srcOrd="2" destOrd="0" parTransId="{A3290D52-9142-41DC-BD4E-3B3D5E7CD9EC}" sibTransId="{34FD845C-476A-45E8-B63A-7571651D7BEA}"/>
    <dgm:cxn modelId="{3C694742-59D1-4988-8228-7B9C0B878908}" type="presParOf" srcId="{AA0A3424-1DDD-4A33-87BA-EE5CFBC2794D}" destId="{48BF5BA0-E4B4-4BF9-BAA3-02D340454E27}" srcOrd="0" destOrd="0" presId="urn:microsoft.com/office/officeart/2005/8/layout/gear1"/>
    <dgm:cxn modelId="{3D53F855-B6C8-4D04-A3A9-ADFD94DA2338}" type="presParOf" srcId="{AA0A3424-1DDD-4A33-87BA-EE5CFBC2794D}" destId="{3D1D8C2A-4CA7-42DF-9A2B-D72B4A0EBA0E}" srcOrd="1" destOrd="0" presId="urn:microsoft.com/office/officeart/2005/8/layout/gear1"/>
    <dgm:cxn modelId="{DF1421A6-83AB-4DED-9191-F4DFD9BAD15E}" type="presParOf" srcId="{AA0A3424-1DDD-4A33-87BA-EE5CFBC2794D}" destId="{C570F975-1F74-481D-851F-B69DF542275C}" srcOrd="2" destOrd="0" presId="urn:microsoft.com/office/officeart/2005/8/layout/gear1"/>
    <dgm:cxn modelId="{8AED3C44-033E-456C-BEC6-846755E6FF86}" type="presParOf" srcId="{AA0A3424-1DDD-4A33-87BA-EE5CFBC2794D}" destId="{2884AA31-4FA8-420C-A55E-650966F05D79}" srcOrd="3" destOrd="0" presId="urn:microsoft.com/office/officeart/2005/8/layout/gear1"/>
    <dgm:cxn modelId="{6F0F9A5A-8AE1-46B7-A7E7-DC1E8A0ABE4F}" type="presParOf" srcId="{AA0A3424-1DDD-4A33-87BA-EE5CFBC2794D}" destId="{40763B32-AFC3-4366-92E3-1E24049D328A}" srcOrd="4" destOrd="0" presId="urn:microsoft.com/office/officeart/2005/8/layout/gear1"/>
    <dgm:cxn modelId="{63BB6793-60ED-4EBB-A01A-0A1DEB3278E3}" type="presParOf" srcId="{AA0A3424-1DDD-4A33-87BA-EE5CFBC2794D}" destId="{E8847689-6AFC-4C9D-AB56-815376DC53A6}" srcOrd="5" destOrd="0" presId="urn:microsoft.com/office/officeart/2005/8/layout/gear1"/>
    <dgm:cxn modelId="{98D46EBD-52A8-4BB6-90B1-A36803F9206D}" type="presParOf" srcId="{AA0A3424-1DDD-4A33-87BA-EE5CFBC2794D}" destId="{C069F4A8-7C0C-4A4D-892F-A51F0F1DBC17}" srcOrd="6" destOrd="0" presId="urn:microsoft.com/office/officeart/2005/8/layout/gear1"/>
    <dgm:cxn modelId="{562ECD16-76AF-41DE-AC24-2596F842FB4E}" type="presParOf" srcId="{AA0A3424-1DDD-4A33-87BA-EE5CFBC2794D}" destId="{15BBF4C0-421B-49AF-B623-D7EBCD338889}" srcOrd="7" destOrd="0" presId="urn:microsoft.com/office/officeart/2005/8/layout/gear1"/>
    <dgm:cxn modelId="{85765DD5-FF9F-430D-ACE5-B203C9A37F55}" type="presParOf" srcId="{AA0A3424-1DDD-4A33-87BA-EE5CFBC2794D}" destId="{92790FCA-FE35-4206-8BB9-462579F7AFF3}" srcOrd="8" destOrd="0" presId="urn:microsoft.com/office/officeart/2005/8/layout/gear1"/>
    <dgm:cxn modelId="{74E9072C-07F6-4B8D-8DA9-BCF5D66D8AE7}" type="presParOf" srcId="{AA0A3424-1DDD-4A33-87BA-EE5CFBC2794D}" destId="{9C6110CC-78A0-41A5-AF94-5087051E4741}" srcOrd="9" destOrd="0" presId="urn:microsoft.com/office/officeart/2005/8/layout/gear1"/>
    <dgm:cxn modelId="{C8116154-F9FD-4245-BFCD-206A5A3D5FF5}" type="presParOf" srcId="{AA0A3424-1DDD-4A33-87BA-EE5CFBC2794D}" destId="{D9DA5AB7-DECA-4626-821A-9DE1F2B9AC7B}" srcOrd="10" destOrd="0" presId="urn:microsoft.com/office/officeart/2005/8/layout/gear1"/>
    <dgm:cxn modelId="{18135897-FFA8-496A-AF7A-26F0C046C1DB}" type="presParOf" srcId="{AA0A3424-1DDD-4A33-87BA-EE5CFBC2794D}" destId="{D85B9998-AF5E-4074-AEFD-1ECFDDCCB109}" srcOrd="11" destOrd="0" presId="urn:microsoft.com/office/officeart/2005/8/layout/gear1"/>
    <dgm:cxn modelId="{0BA5501E-974C-4902-98EC-14D3595704C2}" type="presParOf" srcId="{AA0A3424-1DDD-4A33-87BA-EE5CFBC2794D}" destId="{3E92B792-1039-4927-A093-B86F3AC80422}" srcOrd="12" destOrd="0" presId="urn:microsoft.com/office/officeart/2005/8/layout/gear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DC1384-7F81-450C-AB15-3DDCAEA6460B}">
      <dsp:nvSpPr>
        <dsp:cNvPr id="0" name=""/>
        <dsp:cNvSpPr/>
      </dsp:nvSpPr>
      <dsp:spPr>
        <a:xfrm>
          <a:off x="1946992" y="1203424"/>
          <a:ext cx="1470851" cy="1470851"/>
        </a:xfrm>
        <a:prstGeom prst="gear9">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nl-NL" sz="1300" kern="1200"/>
            <a:t>Belangen- </a:t>
          </a:r>
          <a:r>
            <a:rPr lang="nl-NL" sz="1300" kern="1200" dirty="0"/>
            <a:t>behartiging</a:t>
          </a:r>
        </a:p>
      </dsp:txBody>
      <dsp:txXfrm>
        <a:off x="2242698" y="1547964"/>
        <a:ext cx="879439" cy="756048"/>
      </dsp:txXfrm>
    </dsp:sp>
    <dsp:sp modelId="{B6DF6E7D-585F-4CA4-B489-CB30AA3BF771}">
      <dsp:nvSpPr>
        <dsp:cNvPr id="0" name=""/>
        <dsp:cNvSpPr/>
      </dsp:nvSpPr>
      <dsp:spPr>
        <a:xfrm>
          <a:off x="1112019" y="872252"/>
          <a:ext cx="1069710" cy="1069710"/>
        </a:xfrm>
        <a:prstGeom prst="gear6">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nl-NL" sz="1300" kern="1200" dirty="0"/>
            <a:t>Regio</a:t>
          </a:r>
        </a:p>
      </dsp:txBody>
      <dsp:txXfrm>
        <a:off x="1381322" y="1143182"/>
        <a:ext cx="531104" cy="527850"/>
      </dsp:txXfrm>
    </dsp:sp>
    <dsp:sp modelId="{6727D9F3-8EB7-4CD6-BE2D-1A7AF528CDDA}">
      <dsp:nvSpPr>
        <dsp:cNvPr id="0" name=""/>
        <dsp:cNvSpPr/>
      </dsp:nvSpPr>
      <dsp:spPr>
        <a:xfrm rot="20700000">
          <a:off x="1690371" y="117777"/>
          <a:ext cx="1048097" cy="1048097"/>
        </a:xfrm>
        <a:prstGeom prst="gear6">
          <a:avLst/>
        </a:prstGeom>
        <a:solidFill>
          <a:srgbClr val="F8CB2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nl-NL" sz="1300" kern="1200" dirty="0"/>
            <a:t>Bestuur</a:t>
          </a:r>
        </a:p>
      </dsp:txBody>
      <dsp:txXfrm rot="-20700000">
        <a:off x="1920249" y="347655"/>
        <a:ext cx="588340" cy="588340"/>
      </dsp:txXfrm>
    </dsp:sp>
    <dsp:sp modelId="{2C541CBF-41FA-475E-B116-5072A6C76B7E}">
      <dsp:nvSpPr>
        <dsp:cNvPr id="0" name=""/>
        <dsp:cNvSpPr/>
      </dsp:nvSpPr>
      <dsp:spPr>
        <a:xfrm>
          <a:off x="1818014" y="990359"/>
          <a:ext cx="1882690" cy="1882690"/>
        </a:xfrm>
        <a:prstGeom prst="circularArrow">
          <a:avLst>
            <a:gd name="adj1" fmla="val 4688"/>
            <a:gd name="adj2" fmla="val 299029"/>
            <a:gd name="adj3" fmla="val 2463802"/>
            <a:gd name="adj4" fmla="val 15979079"/>
            <a:gd name="adj5" fmla="val 5469"/>
          </a:avLst>
        </a:prstGeom>
        <a:solidFill>
          <a:srgbClr val="00B0F0"/>
        </a:solidFill>
        <a:ln>
          <a:noFill/>
        </a:ln>
        <a:effectLst/>
      </dsp:spPr>
      <dsp:style>
        <a:lnRef idx="0">
          <a:scrgbClr r="0" g="0" b="0"/>
        </a:lnRef>
        <a:fillRef idx="1">
          <a:scrgbClr r="0" g="0" b="0"/>
        </a:fillRef>
        <a:effectRef idx="0">
          <a:scrgbClr r="0" g="0" b="0"/>
        </a:effectRef>
        <a:fontRef idx="minor">
          <a:schemeClr val="lt1"/>
        </a:fontRef>
      </dsp:style>
    </dsp:sp>
    <dsp:sp modelId="{84078C91-CE88-4CF4-A75A-1A56FC9FC282}">
      <dsp:nvSpPr>
        <dsp:cNvPr id="0" name=""/>
        <dsp:cNvSpPr/>
      </dsp:nvSpPr>
      <dsp:spPr>
        <a:xfrm>
          <a:off x="901780" y="625605"/>
          <a:ext cx="1367892" cy="1367892"/>
        </a:xfrm>
        <a:prstGeom prst="leftCircularArrow">
          <a:avLst>
            <a:gd name="adj1" fmla="val 6452"/>
            <a:gd name="adj2" fmla="val 429999"/>
            <a:gd name="adj3" fmla="val 10489124"/>
            <a:gd name="adj4" fmla="val 14837806"/>
            <a:gd name="adj5" fmla="val 7527"/>
          </a:avLst>
        </a:prstGeom>
        <a:solidFill>
          <a:srgbClr val="002060"/>
        </a:solidFill>
        <a:ln>
          <a:noFill/>
        </a:ln>
        <a:effectLst/>
      </dsp:spPr>
      <dsp:style>
        <a:lnRef idx="0">
          <a:scrgbClr r="0" g="0" b="0"/>
        </a:lnRef>
        <a:fillRef idx="1">
          <a:scrgbClr r="0" g="0" b="0"/>
        </a:fillRef>
        <a:effectRef idx="0">
          <a:scrgbClr r="0" g="0" b="0"/>
        </a:effectRef>
        <a:fontRef idx="minor">
          <a:schemeClr val="lt1"/>
        </a:fontRef>
      </dsp:style>
    </dsp:sp>
    <dsp:sp modelId="{0E502206-F67C-4D8A-AD56-80CF9A6CF0F1}">
      <dsp:nvSpPr>
        <dsp:cNvPr id="0" name=""/>
        <dsp:cNvSpPr/>
      </dsp:nvSpPr>
      <dsp:spPr>
        <a:xfrm>
          <a:off x="1447935" y="-105272"/>
          <a:ext cx="1474863" cy="1474863"/>
        </a:xfrm>
        <a:prstGeom prst="circularArrow">
          <a:avLst>
            <a:gd name="adj1" fmla="val 5984"/>
            <a:gd name="adj2" fmla="val 394124"/>
            <a:gd name="adj3" fmla="val 13313824"/>
            <a:gd name="adj4" fmla="val 10508221"/>
            <a:gd name="adj5" fmla="val 6981"/>
          </a:avLst>
        </a:prstGeom>
        <a:solidFill>
          <a:srgbClr val="FFC000"/>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3E8AFE-6361-483E-89F4-F28B9495C05E}">
      <dsp:nvSpPr>
        <dsp:cNvPr id="0" name=""/>
        <dsp:cNvSpPr/>
      </dsp:nvSpPr>
      <dsp:spPr>
        <a:xfrm>
          <a:off x="1516110" y="2070932"/>
          <a:ext cx="1859797" cy="1859797"/>
        </a:xfrm>
        <a:prstGeom prst="gear9">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nl-NL" sz="1600" b="1" kern="1200"/>
            <a:t>Techniek- onderwijs</a:t>
          </a:r>
          <a:endParaRPr lang="nl-NL" sz="1600" b="1" kern="1200" dirty="0"/>
        </a:p>
      </dsp:txBody>
      <dsp:txXfrm>
        <a:off x="1890012" y="2506581"/>
        <a:ext cx="1111993" cy="955974"/>
      </dsp:txXfrm>
    </dsp:sp>
    <dsp:sp modelId="{6C2115A2-FBA7-4BE2-A098-553D0E9DD252}">
      <dsp:nvSpPr>
        <dsp:cNvPr id="0" name=""/>
        <dsp:cNvSpPr/>
      </dsp:nvSpPr>
      <dsp:spPr>
        <a:xfrm>
          <a:off x="439588" y="1545756"/>
          <a:ext cx="1352580" cy="1352580"/>
        </a:xfrm>
        <a:prstGeom prst="gear6">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nl-NL" sz="1400" b="1" kern="1200" dirty="0"/>
            <a:t>SMITZH</a:t>
          </a:r>
        </a:p>
      </dsp:txBody>
      <dsp:txXfrm>
        <a:off x="780104" y="1888330"/>
        <a:ext cx="671548" cy="667432"/>
      </dsp:txXfrm>
    </dsp:sp>
    <dsp:sp modelId="{21FBEE75-67E4-4BD2-8223-A0C6C9A6D230}">
      <dsp:nvSpPr>
        <dsp:cNvPr id="0" name=""/>
        <dsp:cNvSpPr/>
      </dsp:nvSpPr>
      <dsp:spPr>
        <a:xfrm rot="20700000">
          <a:off x="1197171" y="612614"/>
          <a:ext cx="1325252" cy="1325252"/>
        </a:xfrm>
        <a:prstGeom prst="gear6">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nl-NL" sz="1200" b="1" kern="1200"/>
            <a:t>Bedrijven- </a:t>
          </a:r>
          <a:r>
            <a:rPr lang="nl-NL" sz="1200" b="1" kern="1200" dirty="0"/>
            <a:t>terreinen</a:t>
          </a:r>
        </a:p>
      </dsp:txBody>
      <dsp:txXfrm rot="-20700000">
        <a:off x="1487837" y="903280"/>
        <a:ext cx="743919" cy="743919"/>
      </dsp:txXfrm>
    </dsp:sp>
    <dsp:sp modelId="{BF448291-4CF0-40AB-B34D-B7CACBEE9CA3}">
      <dsp:nvSpPr>
        <dsp:cNvPr id="0" name=""/>
        <dsp:cNvSpPr/>
      </dsp:nvSpPr>
      <dsp:spPr>
        <a:xfrm>
          <a:off x="1402017" y="1652710"/>
          <a:ext cx="2380540" cy="2380540"/>
        </a:xfrm>
        <a:prstGeom prst="circularArrow">
          <a:avLst>
            <a:gd name="adj1" fmla="val 4687"/>
            <a:gd name="adj2" fmla="val 299029"/>
            <a:gd name="adj3" fmla="val 2493153"/>
            <a:gd name="adj4" fmla="val 15911772"/>
            <a:gd name="adj5" fmla="val 5469"/>
          </a:avLst>
        </a:prstGeom>
        <a:solidFill>
          <a:srgbClr val="FFC000"/>
        </a:solidFill>
        <a:ln>
          <a:noFill/>
        </a:ln>
        <a:effectLst/>
      </dsp:spPr>
      <dsp:style>
        <a:lnRef idx="0">
          <a:scrgbClr r="0" g="0" b="0"/>
        </a:lnRef>
        <a:fillRef idx="1">
          <a:scrgbClr r="0" g="0" b="0"/>
        </a:fillRef>
        <a:effectRef idx="0">
          <a:scrgbClr r="0" g="0" b="0"/>
        </a:effectRef>
        <a:fontRef idx="minor">
          <a:schemeClr val="lt1"/>
        </a:fontRef>
      </dsp:style>
    </dsp:sp>
    <dsp:sp modelId="{74190B7B-5711-4710-81FA-F662982B3D16}">
      <dsp:nvSpPr>
        <dsp:cNvPr id="0" name=""/>
        <dsp:cNvSpPr/>
      </dsp:nvSpPr>
      <dsp:spPr>
        <a:xfrm>
          <a:off x="200049" y="1249970"/>
          <a:ext cx="1729611" cy="1729611"/>
        </a:xfrm>
        <a:prstGeom prst="leftCircularArrow">
          <a:avLst>
            <a:gd name="adj1" fmla="val 6452"/>
            <a:gd name="adj2" fmla="val 429999"/>
            <a:gd name="adj3" fmla="val 10489124"/>
            <a:gd name="adj4" fmla="val 14837806"/>
            <a:gd name="adj5" fmla="val 7527"/>
          </a:avLst>
        </a:prstGeom>
        <a:solidFill>
          <a:srgbClr val="002060"/>
        </a:solidFill>
        <a:ln>
          <a:noFill/>
        </a:ln>
        <a:effectLst/>
      </dsp:spPr>
      <dsp:style>
        <a:lnRef idx="0">
          <a:scrgbClr r="0" g="0" b="0"/>
        </a:lnRef>
        <a:fillRef idx="1">
          <a:scrgbClr r="0" g="0" b="0"/>
        </a:fillRef>
        <a:effectRef idx="0">
          <a:scrgbClr r="0" g="0" b="0"/>
        </a:effectRef>
        <a:fontRef idx="minor">
          <a:schemeClr val="lt1"/>
        </a:fontRef>
      </dsp:style>
    </dsp:sp>
    <dsp:sp modelId="{BE67F1D4-46BB-426C-97C4-238E3EA3D88B}">
      <dsp:nvSpPr>
        <dsp:cNvPr id="0" name=""/>
        <dsp:cNvSpPr/>
      </dsp:nvSpPr>
      <dsp:spPr>
        <a:xfrm>
          <a:off x="890626" y="325822"/>
          <a:ext cx="1864869" cy="1864869"/>
        </a:xfrm>
        <a:prstGeom prst="circularArrow">
          <a:avLst>
            <a:gd name="adj1" fmla="val 5984"/>
            <a:gd name="adj2" fmla="val 394124"/>
            <a:gd name="adj3" fmla="val 13313824"/>
            <a:gd name="adj4" fmla="val 10508221"/>
            <a:gd name="adj5" fmla="val 6981"/>
          </a:avLst>
        </a:prstGeom>
        <a:solidFill>
          <a:srgbClr val="0070C0"/>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BEF2A8-08E7-40DE-887D-F18E6D2B5DFF}">
      <dsp:nvSpPr>
        <dsp:cNvPr id="0" name=""/>
        <dsp:cNvSpPr/>
      </dsp:nvSpPr>
      <dsp:spPr>
        <a:xfrm>
          <a:off x="1703234" y="1249842"/>
          <a:ext cx="1150394" cy="1217606"/>
        </a:xfrm>
        <a:prstGeom prst="gear9">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nl-NL" sz="1200" b="1" kern="1200" dirty="0"/>
            <a:t>Circulaire</a:t>
          </a:r>
        </a:p>
        <a:p>
          <a:pPr marL="0" lvl="0" indent="0" algn="ctr" defTabSz="533400">
            <a:lnSpc>
              <a:spcPct val="90000"/>
            </a:lnSpc>
            <a:spcBef>
              <a:spcPct val="0"/>
            </a:spcBef>
            <a:spcAft>
              <a:spcPct val="35000"/>
            </a:spcAft>
            <a:buNone/>
          </a:pPr>
          <a:r>
            <a:rPr lang="nl-NL" sz="1200" b="1" kern="1200" dirty="0"/>
            <a:t>economie</a:t>
          </a:r>
        </a:p>
      </dsp:txBody>
      <dsp:txXfrm>
        <a:off x="1934514" y="1530595"/>
        <a:ext cx="687834" cy="634512"/>
      </dsp:txXfrm>
    </dsp:sp>
    <dsp:sp modelId="{BB96F1CA-4184-4925-845C-DFDE7BE30DE9}">
      <dsp:nvSpPr>
        <dsp:cNvPr id="0" name=""/>
        <dsp:cNvSpPr/>
      </dsp:nvSpPr>
      <dsp:spPr>
        <a:xfrm>
          <a:off x="379653" y="764646"/>
          <a:ext cx="1097298" cy="1080933"/>
        </a:xfrm>
        <a:prstGeom prst="gear6">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nl-NL" sz="1000" b="1" kern="1200" dirty="0" err="1"/>
            <a:t>Bereik-baarheid</a:t>
          </a:r>
          <a:endParaRPr lang="nl-NL" sz="1000" b="1" kern="1200" dirty="0"/>
        </a:p>
      </dsp:txBody>
      <dsp:txXfrm>
        <a:off x="654160" y="1038419"/>
        <a:ext cx="548284" cy="533387"/>
      </dsp:txXfrm>
    </dsp:sp>
    <dsp:sp modelId="{FC35209F-3253-4152-ADB2-01E129A7BA19}">
      <dsp:nvSpPr>
        <dsp:cNvPr id="0" name=""/>
        <dsp:cNvSpPr/>
      </dsp:nvSpPr>
      <dsp:spPr>
        <a:xfrm rot="20700000">
          <a:off x="1249708" y="31056"/>
          <a:ext cx="1382301" cy="1382301"/>
        </a:xfrm>
        <a:prstGeom prst="gear6">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nl-NL" sz="900" b="1" kern="1200" dirty="0"/>
            <a:t>Regionale samenwerking</a:t>
          </a:r>
        </a:p>
      </dsp:txBody>
      <dsp:txXfrm rot="-20700000">
        <a:off x="1552887" y="334235"/>
        <a:ext cx="775943" cy="775943"/>
      </dsp:txXfrm>
    </dsp:sp>
    <dsp:sp modelId="{F2F0D56D-AE00-4855-98E1-596BD352246B}">
      <dsp:nvSpPr>
        <dsp:cNvPr id="0" name=""/>
        <dsp:cNvSpPr/>
      </dsp:nvSpPr>
      <dsp:spPr>
        <a:xfrm>
          <a:off x="1556422" y="1086604"/>
          <a:ext cx="1649593" cy="1649593"/>
        </a:xfrm>
        <a:prstGeom prst="circularArrow">
          <a:avLst>
            <a:gd name="adj1" fmla="val 4687"/>
            <a:gd name="adj2" fmla="val 299029"/>
            <a:gd name="adj3" fmla="val 2445261"/>
            <a:gd name="adj4" fmla="val 16023482"/>
            <a:gd name="adj5" fmla="val 5469"/>
          </a:avLst>
        </a:prstGeom>
        <a:solidFill>
          <a:srgbClr val="92D050"/>
        </a:solidFill>
        <a:ln>
          <a:noFill/>
        </a:ln>
        <a:effectLst/>
      </dsp:spPr>
      <dsp:style>
        <a:lnRef idx="0">
          <a:scrgbClr r="0" g="0" b="0"/>
        </a:lnRef>
        <a:fillRef idx="1">
          <a:scrgbClr r="0" g="0" b="0"/>
        </a:fillRef>
        <a:effectRef idx="0">
          <a:scrgbClr r="0" g="0" b="0"/>
        </a:effectRef>
        <a:fontRef idx="minor">
          <a:schemeClr val="lt1"/>
        </a:fontRef>
      </dsp:style>
    </dsp:sp>
    <dsp:sp modelId="{F3172679-42EF-44B3-887E-CD4C68505236}">
      <dsp:nvSpPr>
        <dsp:cNvPr id="0" name=""/>
        <dsp:cNvSpPr/>
      </dsp:nvSpPr>
      <dsp:spPr>
        <a:xfrm>
          <a:off x="189571" y="555036"/>
          <a:ext cx="1198532" cy="1198532"/>
        </a:xfrm>
        <a:prstGeom prst="leftCircularArrow">
          <a:avLst>
            <a:gd name="adj1" fmla="val 6452"/>
            <a:gd name="adj2" fmla="val 429999"/>
            <a:gd name="adj3" fmla="val 10489124"/>
            <a:gd name="adj4" fmla="val 14837806"/>
            <a:gd name="adj5" fmla="val 7527"/>
          </a:avLst>
        </a:prstGeom>
        <a:solidFill>
          <a:srgbClr val="00B0F0"/>
        </a:solidFill>
        <a:ln>
          <a:noFill/>
        </a:ln>
        <a:effectLst/>
      </dsp:spPr>
      <dsp:style>
        <a:lnRef idx="0">
          <a:scrgbClr r="0" g="0" b="0"/>
        </a:lnRef>
        <a:fillRef idx="1">
          <a:scrgbClr r="0" g="0" b="0"/>
        </a:fillRef>
        <a:effectRef idx="0">
          <a:scrgbClr r="0" g="0" b="0"/>
        </a:effectRef>
        <a:fontRef idx="minor">
          <a:schemeClr val="lt1"/>
        </a:fontRef>
      </dsp:style>
    </dsp:sp>
    <dsp:sp modelId="{744F6825-1A37-416D-B623-95E23F15F382}">
      <dsp:nvSpPr>
        <dsp:cNvPr id="0" name=""/>
        <dsp:cNvSpPr/>
      </dsp:nvSpPr>
      <dsp:spPr>
        <a:xfrm>
          <a:off x="989827" y="-58046"/>
          <a:ext cx="1292259" cy="1292259"/>
        </a:xfrm>
        <a:prstGeom prst="circularArrow">
          <a:avLst>
            <a:gd name="adj1" fmla="val 5984"/>
            <a:gd name="adj2" fmla="val 394124"/>
            <a:gd name="adj3" fmla="val 13313824"/>
            <a:gd name="adj4" fmla="val 10508221"/>
            <a:gd name="adj5" fmla="val 6981"/>
          </a:avLst>
        </a:prstGeom>
        <a:solidFill>
          <a:srgbClr val="7030A0"/>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E101A3-BF1D-4E91-B089-64D4F85AE46A}">
      <dsp:nvSpPr>
        <dsp:cNvPr id="0" name=""/>
        <dsp:cNvSpPr/>
      </dsp:nvSpPr>
      <dsp:spPr>
        <a:xfrm>
          <a:off x="793412" y="1345917"/>
          <a:ext cx="1834375" cy="1834375"/>
        </a:xfrm>
        <a:prstGeom prst="gear9">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nl-NL" sz="1600" kern="1200" dirty="0"/>
            <a:t>SMITZH</a:t>
          </a:r>
        </a:p>
      </dsp:txBody>
      <dsp:txXfrm>
        <a:off x="1162203" y="1775611"/>
        <a:ext cx="1096793" cy="942906"/>
      </dsp:txXfrm>
    </dsp:sp>
    <dsp:sp modelId="{626372DC-FEB9-4F10-A34E-7A818B59E237}">
      <dsp:nvSpPr>
        <dsp:cNvPr id="0" name=""/>
        <dsp:cNvSpPr/>
      </dsp:nvSpPr>
      <dsp:spPr>
        <a:xfrm>
          <a:off x="793413" y="879822"/>
          <a:ext cx="2449529" cy="2449529"/>
        </a:xfrm>
        <a:prstGeom prst="circularArrow">
          <a:avLst>
            <a:gd name="adj1" fmla="val 4878"/>
            <a:gd name="adj2" fmla="val 312630"/>
            <a:gd name="adj3" fmla="val 3170611"/>
            <a:gd name="adj4" fmla="val 15183708"/>
            <a:gd name="adj5" fmla="val 5691"/>
          </a:avLst>
        </a:prstGeom>
        <a:solidFill>
          <a:srgbClr val="002060"/>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BEF2A8-08E7-40DE-887D-F18E6D2B5DFF}">
      <dsp:nvSpPr>
        <dsp:cNvPr id="0" name=""/>
        <dsp:cNvSpPr/>
      </dsp:nvSpPr>
      <dsp:spPr>
        <a:xfrm>
          <a:off x="1622656" y="1119224"/>
          <a:ext cx="1676400" cy="1676400"/>
        </a:xfrm>
        <a:prstGeom prst="gear9">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nl-NL" sz="1200" b="1" kern="1200" dirty="0"/>
            <a:t>Circulaire</a:t>
          </a:r>
        </a:p>
        <a:p>
          <a:pPr marL="0" lvl="0" indent="0" algn="ctr" defTabSz="533400">
            <a:lnSpc>
              <a:spcPct val="90000"/>
            </a:lnSpc>
            <a:spcBef>
              <a:spcPct val="0"/>
            </a:spcBef>
            <a:spcAft>
              <a:spcPct val="35000"/>
            </a:spcAft>
            <a:buNone/>
          </a:pPr>
          <a:r>
            <a:rPr lang="nl-NL" sz="1200" b="1" kern="1200" dirty="0"/>
            <a:t>economie</a:t>
          </a:r>
        </a:p>
      </dsp:txBody>
      <dsp:txXfrm>
        <a:off x="1959687" y="1511913"/>
        <a:ext cx="1002338" cy="861704"/>
      </dsp:txXfrm>
    </dsp:sp>
    <dsp:sp modelId="{F2F0D56D-AE00-4855-98E1-596BD352246B}">
      <dsp:nvSpPr>
        <dsp:cNvPr id="0" name=""/>
        <dsp:cNvSpPr/>
      </dsp:nvSpPr>
      <dsp:spPr>
        <a:xfrm>
          <a:off x="1740813" y="851753"/>
          <a:ext cx="2061972" cy="2061972"/>
        </a:xfrm>
        <a:prstGeom prst="circularArrow">
          <a:avLst>
            <a:gd name="adj1" fmla="val 4878"/>
            <a:gd name="adj2" fmla="val 312630"/>
            <a:gd name="adj3" fmla="val 3040404"/>
            <a:gd name="adj4" fmla="val 15366576"/>
            <a:gd name="adj5" fmla="val 5691"/>
          </a:avLst>
        </a:prstGeom>
        <a:solidFill>
          <a:srgbClr val="92D050"/>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0D41A5-FF38-4169-B12A-8F4965A24AC8}">
      <dsp:nvSpPr>
        <dsp:cNvPr id="0" name=""/>
        <dsp:cNvSpPr/>
      </dsp:nvSpPr>
      <dsp:spPr>
        <a:xfrm>
          <a:off x="2247896" y="1440436"/>
          <a:ext cx="1676400" cy="1676400"/>
        </a:xfrm>
        <a:prstGeom prst="gear9">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nl-NL" sz="1300" b="1" kern="1200" dirty="0"/>
            <a:t>Arbeidsmarkt</a:t>
          </a:r>
        </a:p>
      </dsp:txBody>
      <dsp:txXfrm>
        <a:off x="2584927" y="1833125"/>
        <a:ext cx="1002338" cy="861704"/>
      </dsp:txXfrm>
    </dsp:sp>
    <dsp:sp modelId="{996203D1-6125-4D1D-8C12-0E5780F29B43}">
      <dsp:nvSpPr>
        <dsp:cNvPr id="0" name=""/>
        <dsp:cNvSpPr/>
      </dsp:nvSpPr>
      <dsp:spPr>
        <a:xfrm>
          <a:off x="1020872" y="1706977"/>
          <a:ext cx="1219200" cy="1219200"/>
        </a:xfrm>
        <a:prstGeom prst="gear6">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nl-NL" sz="1300" kern="1200" dirty="0"/>
            <a:t>Export</a:t>
          </a:r>
        </a:p>
      </dsp:txBody>
      <dsp:txXfrm>
        <a:off x="1327809" y="2015769"/>
        <a:ext cx="605326" cy="601616"/>
      </dsp:txXfrm>
    </dsp:sp>
    <dsp:sp modelId="{FBBC549B-9EBD-45BE-8DCD-3FCB2F9B6940}">
      <dsp:nvSpPr>
        <dsp:cNvPr id="0" name=""/>
        <dsp:cNvSpPr/>
      </dsp:nvSpPr>
      <dsp:spPr>
        <a:xfrm rot="20700000">
          <a:off x="1920829" y="148160"/>
          <a:ext cx="1488508" cy="1400863"/>
        </a:xfrm>
        <a:prstGeom prst="gear6">
          <a:avLst/>
        </a:prstGeom>
        <a:solidFill>
          <a:srgbClr val="ED7D3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nl-NL" sz="1300" b="1" kern="1200" dirty="0"/>
            <a:t>Innovatie</a:t>
          </a:r>
        </a:p>
      </dsp:txBody>
      <dsp:txXfrm rot="-20700000">
        <a:off x="2252501" y="450212"/>
        <a:ext cx="825164" cy="796759"/>
      </dsp:txXfrm>
    </dsp:sp>
    <dsp:sp modelId="{738BED2D-6D15-45AF-8671-A1D7A7F0BA8D}">
      <dsp:nvSpPr>
        <dsp:cNvPr id="0" name=""/>
        <dsp:cNvSpPr/>
      </dsp:nvSpPr>
      <dsp:spPr>
        <a:xfrm>
          <a:off x="2110683" y="1170858"/>
          <a:ext cx="2145792" cy="2145792"/>
        </a:xfrm>
        <a:prstGeom prst="circularArrow">
          <a:avLst>
            <a:gd name="adj1" fmla="val 4687"/>
            <a:gd name="adj2" fmla="val 299029"/>
            <a:gd name="adj3" fmla="val 2480720"/>
            <a:gd name="adj4" fmla="val 15939861"/>
            <a:gd name="adj5" fmla="val 5469"/>
          </a:avLst>
        </a:prstGeom>
        <a:solidFill>
          <a:srgbClr val="00B0F0"/>
        </a:solidFill>
        <a:ln>
          <a:noFill/>
        </a:ln>
        <a:effectLst/>
      </dsp:spPr>
      <dsp:style>
        <a:lnRef idx="0">
          <a:scrgbClr r="0" g="0" b="0"/>
        </a:lnRef>
        <a:fillRef idx="1">
          <a:scrgbClr r="0" g="0" b="0"/>
        </a:fillRef>
        <a:effectRef idx="0">
          <a:scrgbClr r="0" g="0" b="0"/>
        </a:effectRef>
        <a:fontRef idx="minor">
          <a:schemeClr val="lt1"/>
        </a:fontRef>
      </dsp:style>
    </dsp:sp>
    <dsp:sp modelId="{036262A3-8105-432D-A792-1C2743A68520}">
      <dsp:nvSpPr>
        <dsp:cNvPr id="0" name=""/>
        <dsp:cNvSpPr/>
      </dsp:nvSpPr>
      <dsp:spPr>
        <a:xfrm rot="18106840" flipV="1">
          <a:off x="1463536" y="2349395"/>
          <a:ext cx="403872" cy="83814"/>
        </a:xfrm>
        <a:prstGeom prst="circularArrow">
          <a:avLst>
            <a:gd name="adj1" fmla="val 6452"/>
            <a:gd name="adj2" fmla="val 429999"/>
            <a:gd name="adj3" fmla="val 10489124"/>
            <a:gd name="adj4" fmla="val 14837806"/>
            <a:gd name="adj5" fmla="val 7527"/>
          </a:avLst>
        </a:prstGeom>
        <a:solidFill>
          <a:srgbClr val="7030A0"/>
        </a:solidFill>
        <a:ln>
          <a:noFill/>
        </a:ln>
        <a:effectLst/>
      </dsp:spPr>
      <dsp:style>
        <a:lnRef idx="0">
          <a:scrgbClr r="0" g="0" b="0"/>
        </a:lnRef>
        <a:fillRef idx="1">
          <a:scrgbClr r="0" g="0" b="0"/>
        </a:fillRef>
        <a:effectRef idx="0">
          <a:scrgbClr r="0" g="0" b="0"/>
        </a:effectRef>
        <a:fontRef idx="minor">
          <a:schemeClr val="lt1"/>
        </a:fontRef>
      </dsp:style>
    </dsp:sp>
    <dsp:sp modelId="{A4BF2D25-330F-487E-99A5-EE9395674E9D}">
      <dsp:nvSpPr>
        <dsp:cNvPr id="0" name=""/>
        <dsp:cNvSpPr/>
      </dsp:nvSpPr>
      <dsp:spPr>
        <a:xfrm>
          <a:off x="730265" y="1376911"/>
          <a:ext cx="1680972" cy="1680972"/>
        </a:xfrm>
        <a:prstGeom prst="circularArrow">
          <a:avLst>
            <a:gd name="adj1" fmla="val 5984"/>
            <a:gd name="adj2" fmla="val 394124"/>
            <a:gd name="adj3" fmla="val 13313824"/>
            <a:gd name="adj4" fmla="val 10508221"/>
            <a:gd name="adj5" fmla="val 6981"/>
          </a:avLst>
        </a:prstGeom>
        <a:solidFill>
          <a:srgbClr val="7030A0"/>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CE3728-6841-4FAD-A541-D137066C5756}">
      <dsp:nvSpPr>
        <dsp:cNvPr id="0" name=""/>
        <dsp:cNvSpPr/>
      </dsp:nvSpPr>
      <dsp:spPr>
        <a:xfrm>
          <a:off x="1328547" y="1477869"/>
          <a:ext cx="1623780" cy="1623780"/>
        </a:xfrm>
        <a:prstGeom prst="gear9">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nl-NL" sz="1400" b="1" kern="1200"/>
            <a:t>Techniek- onderwijs</a:t>
          </a:r>
          <a:endParaRPr lang="nl-NL" sz="1400" b="1" kern="1200" dirty="0"/>
        </a:p>
      </dsp:txBody>
      <dsp:txXfrm>
        <a:off x="1654999" y="1858232"/>
        <a:ext cx="970876" cy="834656"/>
      </dsp:txXfrm>
    </dsp:sp>
    <dsp:sp modelId="{EF5BC8B8-B5DA-4C3C-B872-0CF9421734E2}">
      <dsp:nvSpPr>
        <dsp:cNvPr id="0" name=""/>
        <dsp:cNvSpPr/>
      </dsp:nvSpPr>
      <dsp:spPr>
        <a:xfrm>
          <a:off x="233499" y="965387"/>
          <a:ext cx="1543040" cy="1438291"/>
        </a:xfrm>
        <a:prstGeom prst="gear6">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nl-NL" sz="1200" b="1" kern="1200" dirty="0"/>
            <a:t>Masterplan Techniek</a:t>
          </a:r>
        </a:p>
      </dsp:txBody>
      <dsp:txXfrm>
        <a:off x="610820" y="1329670"/>
        <a:ext cx="788398" cy="709725"/>
      </dsp:txXfrm>
    </dsp:sp>
    <dsp:sp modelId="{47F0B07E-6450-4087-B494-5DD9A3FF4101}">
      <dsp:nvSpPr>
        <dsp:cNvPr id="0" name=""/>
        <dsp:cNvSpPr/>
      </dsp:nvSpPr>
      <dsp:spPr>
        <a:xfrm rot="20700000">
          <a:off x="1123945" y="147870"/>
          <a:ext cx="1307213" cy="1249995"/>
        </a:xfrm>
        <a:prstGeom prst="gear6">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nl-NL" sz="1200" b="1" kern="1200"/>
            <a:t>Sterk Techniek</a:t>
          </a:r>
          <a:br>
            <a:rPr lang="nl-NL" sz="1200" b="1" kern="1200"/>
          </a:br>
          <a:r>
            <a:rPr lang="nl-NL" sz="1200" b="1" kern="1200"/>
            <a:t>Onderwijs</a:t>
          </a:r>
          <a:endParaRPr lang="nl-NL" sz="1200" b="1" kern="1200" dirty="0"/>
        </a:p>
      </dsp:txBody>
      <dsp:txXfrm rot="-20700000">
        <a:off x="1414049" y="418637"/>
        <a:ext cx="727005" cy="708461"/>
      </dsp:txXfrm>
    </dsp:sp>
    <dsp:sp modelId="{644C17DF-01D7-47DE-BDA0-D97C2E5C7EC8}">
      <dsp:nvSpPr>
        <dsp:cNvPr id="0" name=""/>
        <dsp:cNvSpPr/>
      </dsp:nvSpPr>
      <dsp:spPr>
        <a:xfrm>
          <a:off x="1190562" y="1240220"/>
          <a:ext cx="2078438" cy="2078438"/>
        </a:xfrm>
        <a:prstGeom prst="circularArrow">
          <a:avLst>
            <a:gd name="adj1" fmla="val 4687"/>
            <a:gd name="adj2" fmla="val 299029"/>
            <a:gd name="adj3" fmla="val 2476726"/>
            <a:gd name="adj4" fmla="val 15949015"/>
            <a:gd name="adj5" fmla="val 5469"/>
          </a:avLst>
        </a:prstGeom>
        <a:solidFill>
          <a:srgbClr val="FFC000"/>
        </a:solidFill>
        <a:ln>
          <a:noFill/>
        </a:ln>
        <a:effectLst/>
      </dsp:spPr>
      <dsp:style>
        <a:lnRef idx="0">
          <a:scrgbClr r="0" g="0" b="0"/>
        </a:lnRef>
        <a:fillRef idx="1">
          <a:scrgbClr r="0" g="0" b="0"/>
        </a:fillRef>
        <a:effectRef idx="0">
          <a:scrgbClr r="0" g="0" b="0"/>
        </a:effectRef>
        <a:fontRef idx="minor">
          <a:schemeClr val="lt1"/>
        </a:fontRef>
      </dsp:style>
    </dsp:sp>
    <dsp:sp modelId="{7598F2F3-2B78-4860-AA38-35AD406051FD}">
      <dsp:nvSpPr>
        <dsp:cNvPr id="0" name=""/>
        <dsp:cNvSpPr/>
      </dsp:nvSpPr>
      <dsp:spPr>
        <a:xfrm>
          <a:off x="38056" y="794957"/>
          <a:ext cx="1510115" cy="1510115"/>
        </a:xfrm>
        <a:prstGeom prst="leftCircularArrow">
          <a:avLst>
            <a:gd name="adj1" fmla="val 6452"/>
            <a:gd name="adj2" fmla="val 429999"/>
            <a:gd name="adj3" fmla="val 10489124"/>
            <a:gd name="adj4" fmla="val 14837806"/>
            <a:gd name="adj5" fmla="val 7527"/>
          </a:avLst>
        </a:prstGeom>
        <a:solidFill>
          <a:srgbClr val="0070C0"/>
        </a:solidFill>
        <a:ln>
          <a:noFill/>
        </a:ln>
        <a:effectLst/>
      </dsp:spPr>
      <dsp:style>
        <a:lnRef idx="0">
          <a:scrgbClr r="0" g="0" b="0"/>
        </a:lnRef>
        <a:fillRef idx="1">
          <a:scrgbClr r="0" g="0" b="0"/>
        </a:fillRef>
        <a:effectRef idx="0">
          <a:scrgbClr r="0" g="0" b="0"/>
        </a:effectRef>
        <a:fontRef idx="minor">
          <a:schemeClr val="lt1"/>
        </a:fontRef>
      </dsp:style>
    </dsp:sp>
    <dsp:sp modelId="{393FF2E9-AA3D-4703-B926-1085B2EC6D19}">
      <dsp:nvSpPr>
        <dsp:cNvPr id="0" name=""/>
        <dsp:cNvSpPr/>
      </dsp:nvSpPr>
      <dsp:spPr>
        <a:xfrm>
          <a:off x="777602" y="31233"/>
          <a:ext cx="1628208" cy="1628208"/>
        </a:xfrm>
        <a:prstGeom prst="circularArrow">
          <a:avLst>
            <a:gd name="adj1" fmla="val 5984"/>
            <a:gd name="adj2" fmla="val 394124"/>
            <a:gd name="adj3" fmla="val 13313824"/>
            <a:gd name="adj4" fmla="val 10508221"/>
            <a:gd name="adj5" fmla="val 6981"/>
          </a:avLst>
        </a:prstGeom>
        <a:solidFill>
          <a:srgbClr val="00B0F0"/>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BF5BA0-E4B4-4BF9-BAA3-02D340454E27}">
      <dsp:nvSpPr>
        <dsp:cNvPr id="0" name=""/>
        <dsp:cNvSpPr/>
      </dsp:nvSpPr>
      <dsp:spPr>
        <a:xfrm>
          <a:off x="2133600" y="1371600"/>
          <a:ext cx="1676400" cy="1676400"/>
        </a:xfrm>
        <a:prstGeom prst="gear9">
          <a:avLst/>
        </a:prstGeom>
        <a:solidFill>
          <a:srgbClr val="ED7D3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nl-NL" sz="1400" b="1" kern="1200"/>
            <a:t>Stage-</a:t>
          </a:r>
          <a:endParaRPr lang="nl-NL" sz="1400" b="1" kern="1200" dirty="0"/>
        </a:p>
        <a:p>
          <a:pPr marL="0" lvl="0" indent="0" algn="ctr" defTabSz="622300">
            <a:lnSpc>
              <a:spcPct val="90000"/>
            </a:lnSpc>
            <a:spcBef>
              <a:spcPct val="0"/>
            </a:spcBef>
            <a:spcAft>
              <a:spcPct val="35000"/>
            </a:spcAft>
            <a:buNone/>
          </a:pPr>
          <a:r>
            <a:rPr lang="nl-NL" sz="1400" b="1" kern="1200"/>
            <a:t>plaatsen</a:t>
          </a:r>
          <a:endParaRPr lang="nl-NL" sz="1400" b="1" kern="1200" dirty="0"/>
        </a:p>
      </dsp:txBody>
      <dsp:txXfrm>
        <a:off x="2470631" y="1764289"/>
        <a:ext cx="1002338" cy="861704"/>
      </dsp:txXfrm>
    </dsp:sp>
    <dsp:sp modelId="{2884AA31-4FA8-420C-A55E-650966F05D79}">
      <dsp:nvSpPr>
        <dsp:cNvPr id="0" name=""/>
        <dsp:cNvSpPr/>
      </dsp:nvSpPr>
      <dsp:spPr>
        <a:xfrm>
          <a:off x="1093354" y="1397081"/>
          <a:ext cx="1219200" cy="1219200"/>
        </a:xfrm>
        <a:prstGeom prst="gear6">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nl-NL" sz="1100" b="1" kern="1200" dirty="0"/>
            <a:t>Hybride docenten</a:t>
          </a:r>
        </a:p>
      </dsp:txBody>
      <dsp:txXfrm>
        <a:off x="1400291" y="1705873"/>
        <a:ext cx="605326" cy="601616"/>
      </dsp:txXfrm>
    </dsp:sp>
    <dsp:sp modelId="{C069F4A8-7C0C-4A4D-892F-A51F0F1DBC17}">
      <dsp:nvSpPr>
        <dsp:cNvPr id="0" name=""/>
        <dsp:cNvSpPr/>
      </dsp:nvSpPr>
      <dsp:spPr>
        <a:xfrm rot="20700000">
          <a:off x="1799112" y="158025"/>
          <a:ext cx="1194567" cy="1194567"/>
        </a:xfrm>
        <a:prstGeom prst="gear6">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nl-NL" sz="1100" b="1" kern="1200" dirty="0">
              <a:solidFill>
                <a:srgbClr val="002060"/>
              </a:solidFill>
              <a:highlight>
                <a:srgbClr val="FFFF00"/>
              </a:highlight>
            </a:rPr>
            <a:t>Instroom</a:t>
          </a:r>
        </a:p>
      </dsp:txBody>
      <dsp:txXfrm rot="-20700000">
        <a:off x="2061116" y="420029"/>
        <a:ext cx="670560" cy="670560"/>
      </dsp:txXfrm>
    </dsp:sp>
    <dsp:sp modelId="{D9DA5AB7-DECA-4626-821A-9DE1F2B9AC7B}">
      <dsp:nvSpPr>
        <dsp:cNvPr id="0" name=""/>
        <dsp:cNvSpPr/>
      </dsp:nvSpPr>
      <dsp:spPr>
        <a:xfrm>
          <a:off x="1992536" y="1125475"/>
          <a:ext cx="2145792" cy="2145792"/>
        </a:xfrm>
        <a:prstGeom prst="circularArrow">
          <a:avLst>
            <a:gd name="adj1" fmla="val 4687"/>
            <a:gd name="adj2" fmla="val 299029"/>
            <a:gd name="adj3" fmla="val 2480720"/>
            <a:gd name="adj4" fmla="val 15939861"/>
            <a:gd name="adj5" fmla="val 5469"/>
          </a:avLst>
        </a:prstGeom>
        <a:solidFill>
          <a:srgbClr val="ED7D31"/>
        </a:solidFill>
        <a:ln>
          <a:noFill/>
        </a:ln>
        <a:effectLst/>
      </dsp:spPr>
      <dsp:style>
        <a:lnRef idx="0">
          <a:scrgbClr r="0" g="0" b="0"/>
        </a:lnRef>
        <a:fillRef idx="1">
          <a:scrgbClr r="0" g="0" b="0"/>
        </a:fillRef>
        <a:effectRef idx="0">
          <a:scrgbClr r="0" g="0" b="0"/>
        </a:effectRef>
        <a:fontRef idx="minor">
          <a:schemeClr val="lt1"/>
        </a:fontRef>
      </dsp:style>
    </dsp:sp>
    <dsp:sp modelId="{D85B9998-AF5E-4074-AEFD-1ECFDDCCB109}">
      <dsp:nvSpPr>
        <dsp:cNvPr id="0" name=""/>
        <dsp:cNvSpPr/>
      </dsp:nvSpPr>
      <dsp:spPr>
        <a:xfrm>
          <a:off x="881472" y="1081103"/>
          <a:ext cx="1559052" cy="1559052"/>
        </a:xfrm>
        <a:prstGeom prst="leftCircularArrow">
          <a:avLst>
            <a:gd name="adj1" fmla="val 6452"/>
            <a:gd name="adj2" fmla="val 429999"/>
            <a:gd name="adj3" fmla="val 10489124"/>
            <a:gd name="adj4" fmla="val 14837806"/>
            <a:gd name="adj5" fmla="val 7527"/>
          </a:avLst>
        </a:prstGeom>
        <a:solidFill>
          <a:srgbClr val="92D050"/>
        </a:solidFill>
        <a:ln>
          <a:noFill/>
        </a:ln>
        <a:effectLst/>
      </dsp:spPr>
      <dsp:style>
        <a:lnRef idx="0">
          <a:scrgbClr r="0" g="0" b="0"/>
        </a:lnRef>
        <a:fillRef idx="1">
          <a:scrgbClr r="0" g="0" b="0"/>
        </a:fillRef>
        <a:effectRef idx="0">
          <a:scrgbClr r="0" g="0" b="0"/>
        </a:effectRef>
        <a:fontRef idx="minor">
          <a:schemeClr val="lt1"/>
        </a:fontRef>
      </dsp:style>
    </dsp:sp>
    <dsp:sp modelId="{3E92B792-1039-4927-A093-B86F3AC80422}">
      <dsp:nvSpPr>
        <dsp:cNvPr id="0" name=""/>
        <dsp:cNvSpPr/>
      </dsp:nvSpPr>
      <dsp:spPr>
        <a:xfrm>
          <a:off x="1564800" y="-122499"/>
          <a:ext cx="1680972" cy="1680972"/>
        </a:xfrm>
        <a:prstGeom prst="circularArrow">
          <a:avLst>
            <a:gd name="adj1" fmla="val 5984"/>
            <a:gd name="adj2" fmla="val 394124"/>
            <a:gd name="adj3" fmla="val 13313824"/>
            <a:gd name="adj4" fmla="val 10508221"/>
            <a:gd name="adj5" fmla="val 6981"/>
          </a:avLst>
        </a:prstGeom>
        <a:solidFill>
          <a:srgbClr val="FFFF00"/>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DB9839DA-57B2-4DC6-9533-2C3209DBCC19}"/>
              </a:ext>
            </a:extLst>
          </p:cNvPr>
          <p:cNvSpPr>
            <a:spLocks noGrp="1"/>
          </p:cNvSpPr>
          <p:nvPr>
            <p:ph type="hdr" sz="quarter"/>
          </p:nvPr>
        </p:nvSpPr>
        <p:spPr>
          <a:xfrm>
            <a:off x="0" y="1"/>
            <a:ext cx="2944958" cy="494998"/>
          </a:xfrm>
          <a:prstGeom prst="rect">
            <a:avLst/>
          </a:prstGeom>
        </p:spPr>
        <p:txBody>
          <a:bodyPr vert="horz" lIns="92814" tIns="46408" rIns="92814" bIns="46408" rtlCol="0"/>
          <a:lstStyle>
            <a:lvl1pPr algn="l">
              <a:defRPr sz="1200"/>
            </a:lvl1pPr>
          </a:lstStyle>
          <a:p>
            <a:pPr>
              <a:defRPr/>
            </a:pPr>
            <a:endParaRPr lang="nl-NL"/>
          </a:p>
        </p:txBody>
      </p:sp>
      <p:sp>
        <p:nvSpPr>
          <p:cNvPr id="3" name="Tijdelijke aanduiding voor datum 2">
            <a:extLst>
              <a:ext uri="{FF2B5EF4-FFF2-40B4-BE49-F238E27FC236}">
                <a16:creationId xmlns:a16="http://schemas.microsoft.com/office/drawing/2014/main" id="{D97DE8FF-CDFC-4398-A057-D78C82CDAABB}"/>
              </a:ext>
            </a:extLst>
          </p:cNvPr>
          <p:cNvSpPr>
            <a:spLocks noGrp="1"/>
          </p:cNvSpPr>
          <p:nvPr>
            <p:ph type="dt" idx="1"/>
          </p:nvPr>
        </p:nvSpPr>
        <p:spPr>
          <a:xfrm>
            <a:off x="3851098" y="1"/>
            <a:ext cx="2944958" cy="494998"/>
          </a:xfrm>
          <a:prstGeom prst="rect">
            <a:avLst/>
          </a:prstGeom>
        </p:spPr>
        <p:txBody>
          <a:bodyPr vert="horz" lIns="92814" tIns="46408" rIns="92814" bIns="46408" rtlCol="0"/>
          <a:lstStyle>
            <a:lvl1pPr algn="r">
              <a:defRPr sz="1200"/>
            </a:lvl1pPr>
          </a:lstStyle>
          <a:p>
            <a:pPr>
              <a:defRPr/>
            </a:pPr>
            <a:fld id="{470B6AF5-0B81-47C0-8AE0-6CE506875132}" type="datetimeFigureOut">
              <a:rPr lang="nl-NL"/>
              <a:pPr>
                <a:defRPr/>
              </a:pPr>
              <a:t>26-11-2020</a:t>
            </a:fld>
            <a:endParaRPr lang="nl-NL"/>
          </a:p>
        </p:txBody>
      </p:sp>
      <p:sp>
        <p:nvSpPr>
          <p:cNvPr id="4" name="Tijdelijke aanduiding voor dia-afbeelding 3">
            <a:extLst>
              <a:ext uri="{FF2B5EF4-FFF2-40B4-BE49-F238E27FC236}">
                <a16:creationId xmlns:a16="http://schemas.microsoft.com/office/drawing/2014/main" id="{FE6715E0-4A9E-4323-BE87-7EB8E8A4B299}"/>
              </a:ext>
            </a:extLst>
          </p:cNvPr>
          <p:cNvSpPr>
            <a:spLocks noGrp="1" noRot="1" noChangeAspect="1"/>
          </p:cNvSpPr>
          <p:nvPr>
            <p:ph type="sldImg" idx="2"/>
          </p:nvPr>
        </p:nvSpPr>
        <p:spPr>
          <a:xfrm>
            <a:off x="2244725" y="1233488"/>
            <a:ext cx="2308225" cy="3335337"/>
          </a:xfrm>
          <a:prstGeom prst="rect">
            <a:avLst/>
          </a:prstGeom>
          <a:noFill/>
          <a:ln w="12700">
            <a:solidFill>
              <a:prstClr val="black"/>
            </a:solidFill>
          </a:ln>
        </p:spPr>
        <p:txBody>
          <a:bodyPr vert="horz" lIns="92814" tIns="46408" rIns="92814" bIns="46408" rtlCol="0" anchor="ctr"/>
          <a:lstStyle/>
          <a:p>
            <a:pPr lvl="0"/>
            <a:endParaRPr lang="nl-NL" noProof="0"/>
          </a:p>
        </p:txBody>
      </p:sp>
      <p:sp>
        <p:nvSpPr>
          <p:cNvPr id="5" name="Tijdelijke aanduiding voor notities 4">
            <a:extLst>
              <a:ext uri="{FF2B5EF4-FFF2-40B4-BE49-F238E27FC236}">
                <a16:creationId xmlns:a16="http://schemas.microsoft.com/office/drawing/2014/main" id="{FEA6AE30-D1CE-4D7A-8A74-7D0460B0261E}"/>
              </a:ext>
            </a:extLst>
          </p:cNvPr>
          <p:cNvSpPr>
            <a:spLocks noGrp="1"/>
          </p:cNvSpPr>
          <p:nvPr>
            <p:ph type="body" sz="quarter" idx="3"/>
          </p:nvPr>
        </p:nvSpPr>
        <p:spPr>
          <a:xfrm>
            <a:off x="679606" y="4752305"/>
            <a:ext cx="5438463" cy="3887664"/>
          </a:xfrm>
          <a:prstGeom prst="rect">
            <a:avLst/>
          </a:prstGeom>
        </p:spPr>
        <p:txBody>
          <a:bodyPr vert="horz" lIns="92814" tIns="46408" rIns="92814" bIns="46408" rtlCol="0"/>
          <a:lstStyle/>
          <a:p>
            <a:pPr lvl="0"/>
            <a:r>
              <a:rPr lang="nl-NL" noProof="0"/>
              <a:t>Tekststijl van het model bewerken
Tweede niveau
Derde niveau
Vierde niveau
Vijfde niveau</a:t>
            </a:r>
          </a:p>
        </p:txBody>
      </p:sp>
      <p:sp>
        <p:nvSpPr>
          <p:cNvPr id="6" name="Tijdelijke aanduiding voor voettekst 5">
            <a:extLst>
              <a:ext uri="{FF2B5EF4-FFF2-40B4-BE49-F238E27FC236}">
                <a16:creationId xmlns:a16="http://schemas.microsoft.com/office/drawing/2014/main" id="{A8B3A945-FB3A-4D1C-AD15-F2D8608D0BDA}"/>
              </a:ext>
            </a:extLst>
          </p:cNvPr>
          <p:cNvSpPr>
            <a:spLocks noGrp="1"/>
          </p:cNvSpPr>
          <p:nvPr>
            <p:ph type="ftr" sz="quarter" idx="4"/>
          </p:nvPr>
        </p:nvSpPr>
        <p:spPr>
          <a:xfrm>
            <a:off x="0" y="9379252"/>
            <a:ext cx="2944958" cy="494998"/>
          </a:xfrm>
          <a:prstGeom prst="rect">
            <a:avLst/>
          </a:prstGeom>
        </p:spPr>
        <p:txBody>
          <a:bodyPr vert="horz" lIns="92814" tIns="46408" rIns="92814" bIns="46408" rtlCol="0" anchor="b"/>
          <a:lstStyle>
            <a:lvl1pPr algn="l">
              <a:defRPr sz="1200"/>
            </a:lvl1pPr>
          </a:lstStyle>
          <a:p>
            <a:pPr>
              <a:defRPr/>
            </a:pPr>
            <a:endParaRPr lang="nl-NL"/>
          </a:p>
        </p:txBody>
      </p:sp>
      <p:sp>
        <p:nvSpPr>
          <p:cNvPr id="7" name="Tijdelijke aanduiding voor dianummer 6">
            <a:extLst>
              <a:ext uri="{FF2B5EF4-FFF2-40B4-BE49-F238E27FC236}">
                <a16:creationId xmlns:a16="http://schemas.microsoft.com/office/drawing/2014/main" id="{1914D0A9-E548-4E29-A793-AB175FB92692}"/>
              </a:ext>
            </a:extLst>
          </p:cNvPr>
          <p:cNvSpPr>
            <a:spLocks noGrp="1"/>
          </p:cNvSpPr>
          <p:nvPr>
            <p:ph type="sldNum" sz="quarter" idx="5"/>
          </p:nvPr>
        </p:nvSpPr>
        <p:spPr>
          <a:xfrm>
            <a:off x="3851098" y="9379252"/>
            <a:ext cx="2944958" cy="494998"/>
          </a:xfrm>
          <a:prstGeom prst="rect">
            <a:avLst/>
          </a:prstGeom>
        </p:spPr>
        <p:txBody>
          <a:bodyPr vert="horz" lIns="92814" tIns="46408" rIns="92814" bIns="46408" rtlCol="0" anchor="b"/>
          <a:lstStyle>
            <a:lvl1pPr algn="r">
              <a:defRPr sz="1200"/>
            </a:lvl1pPr>
          </a:lstStyle>
          <a:p>
            <a:pPr>
              <a:defRPr/>
            </a:pPr>
            <a:fld id="{367E3C8D-703E-4C94-A1D6-4729869C4A2F}" type="slidenum">
              <a:rPr lang="nl-NL"/>
              <a:pPr>
                <a:defRPr/>
              </a:pPr>
              <a:t>‹nr.›</a:t>
            </a:fld>
            <a:endParaRPr lang="nl-NL"/>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742950" indent="-285750" algn="l" rtl="0" eaLnBrk="0" fontAlgn="base" hangingPunct="0">
      <a:spcBef>
        <a:spcPct val="30000"/>
      </a:spcBef>
      <a:spcAft>
        <a:spcPct val="0"/>
      </a:spcAft>
      <a:defRPr sz="1200" kern="1200">
        <a:solidFill>
          <a:schemeClr val="tx1"/>
        </a:solidFill>
        <a:latin typeface="+mn-lt"/>
        <a:ea typeface="+mn-ea"/>
        <a:cs typeface="+mn-cs"/>
      </a:defRPr>
    </a:lvl2pPr>
    <a:lvl3pPr marL="1143000" indent="-228600" algn="l" rtl="0" eaLnBrk="0" fontAlgn="base" hangingPunct="0">
      <a:spcBef>
        <a:spcPct val="30000"/>
      </a:spcBef>
      <a:spcAft>
        <a:spcPct val="0"/>
      </a:spcAft>
      <a:defRPr sz="1200" kern="1200">
        <a:solidFill>
          <a:schemeClr val="tx1"/>
        </a:solidFill>
        <a:latin typeface="+mn-lt"/>
        <a:ea typeface="+mn-ea"/>
        <a:cs typeface="+mn-cs"/>
      </a:defRPr>
    </a:lvl3pPr>
    <a:lvl4pPr marL="1600200" indent="-228600" algn="l" rtl="0" eaLnBrk="0" fontAlgn="base" hangingPunct="0">
      <a:spcBef>
        <a:spcPct val="30000"/>
      </a:spcBef>
      <a:spcAft>
        <a:spcPct val="0"/>
      </a:spcAft>
      <a:defRPr sz="1200" kern="1200">
        <a:solidFill>
          <a:schemeClr val="tx1"/>
        </a:solidFill>
        <a:latin typeface="+mn-lt"/>
        <a:ea typeface="+mn-ea"/>
        <a:cs typeface="+mn-cs"/>
      </a:defRPr>
    </a:lvl4pPr>
    <a:lvl5pPr marL="2057400" indent="-2286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pPr>
              <a:defRPr/>
            </a:pPr>
            <a:fld id="{367E3C8D-703E-4C94-A1D6-4729869C4A2F}" type="slidenum">
              <a:rPr lang="nl-NL" smtClean="0"/>
              <a:pPr>
                <a:defRPr/>
              </a:pPr>
              <a:t>2</a:t>
            </a:fld>
            <a:endParaRPr lang="nl-NL"/>
          </a:p>
        </p:txBody>
      </p:sp>
    </p:spTree>
    <p:extLst>
      <p:ext uri="{BB962C8B-B14F-4D97-AF65-F5344CB8AC3E}">
        <p14:creationId xmlns:p14="http://schemas.microsoft.com/office/powerpoint/2010/main" val="17303629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pPr>
              <a:defRPr/>
            </a:pPr>
            <a:fld id="{367E3C8D-703E-4C94-A1D6-4729869C4A2F}" type="slidenum">
              <a:rPr lang="nl-NL" smtClean="0"/>
              <a:pPr>
                <a:defRPr/>
              </a:pPr>
              <a:t>3</a:t>
            </a:fld>
            <a:endParaRPr lang="nl-NL"/>
          </a:p>
        </p:txBody>
      </p:sp>
    </p:spTree>
    <p:extLst>
      <p:ext uri="{BB962C8B-B14F-4D97-AF65-F5344CB8AC3E}">
        <p14:creationId xmlns:p14="http://schemas.microsoft.com/office/powerpoint/2010/main" val="34616279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514350" y="3077282"/>
            <a:ext cx="5829300" cy="2123369"/>
          </a:xfrm>
        </p:spPr>
        <p:txBody>
          <a:bodyPr/>
          <a:lstStyle/>
          <a:p>
            <a:r>
              <a:rPr lang="nl-NL"/>
              <a:t>Klik om de stijl te bewerken</a:t>
            </a:r>
          </a:p>
        </p:txBody>
      </p:sp>
      <p:sp>
        <p:nvSpPr>
          <p:cNvPr id="3" name="Ondertitel 2"/>
          <p:cNvSpPr>
            <a:spLocks noGrp="1"/>
          </p:cNvSpPr>
          <p:nvPr>
            <p:ph type="subTitle" idx="1"/>
          </p:nvPr>
        </p:nvSpPr>
        <p:spPr>
          <a:xfrm>
            <a:off x="1028700" y="5613400"/>
            <a:ext cx="4800600" cy="2531533"/>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a:extLst>
              <a:ext uri="{FF2B5EF4-FFF2-40B4-BE49-F238E27FC236}">
                <a16:creationId xmlns:a16="http://schemas.microsoft.com/office/drawing/2014/main" id="{09F7BF33-B7FF-430A-83D6-2F67D84A337F}"/>
              </a:ext>
            </a:extLst>
          </p:cNvPr>
          <p:cNvSpPr>
            <a:spLocks noGrp="1"/>
          </p:cNvSpPr>
          <p:nvPr>
            <p:ph type="dt" sz="half" idx="10"/>
          </p:nvPr>
        </p:nvSpPr>
        <p:spPr/>
        <p:txBody>
          <a:bodyPr/>
          <a:lstStyle>
            <a:lvl1pPr>
              <a:defRPr/>
            </a:lvl1pPr>
          </a:lstStyle>
          <a:p>
            <a:pPr>
              <a:defRPr/>
            </a:pPr>
            <a:fld id="{FB3C5A9B-EF32-4B69-89B4-A6D1164FEA1A}" type="datetimeFigureOut">
              <a:rPr lang="nl-NL" altLang="nl-NL"/>
              <a:pPr>
                <a:defRPr/>
              </a:pPr>
              <a:t>26-11-2020</a:t>
            </a:fld>
            <a:endParaRPr lang="nl-NL" altLang="nl-NL"/>
          </a:p>
        </p:txBody>
      </p:sp>
      <p:sp>
        <p:nvSpPr>
          <p:cNvPr id="5" name="Tijdelijke aanduiding voor voettekst 4">
            <a:extLst>
              <a:ext uri="{FF2B5EF4-FFF2-40B4-BE49-F238E27FC236}">
                <a16:creationId xmlns:a16="http://schemas.microsoft.com/office/drawing/2014/main" id="{74EA14C7-BE89-4356-9025-7EC94AB28A6E}"/>
              </a:ext>
            </a:extLst>
          </p:cNvPr>
          <p:cNvSpPr>
            <a:spLocks noGrp="1"/>
          </p:cNvSpPr>
          <p:nvPr>
            <p:ph type="ftr" sz="quarter" idx="11"/>
          </p:nvPr>
        </p:nvSpPr>
        <p:spPr/>
        <p:txBody>
          <a:bodyPr/>
          <a:lstStyle>
            <a:lvl1pPr>
              <a:defRPr/>
            </a:lvl1pPr>
          </a:lstStyle>
          <a:p>
            <a:pPr>
              <a:defRPr/>
            </a:pPr>
            <a:endParaRPr lang="nl-NL"/>
          </a:p>
        </p:txBody>
      </p:sp>
      <p:sp>
        <p:nvSpPr>
          <p:cNvPr id="6" name="Tijdelijke aanduiding voor dianummer 5">
            <a:extLst>
              <a:ext uri="{FF2B5EF4-FFF2-40B4-BE49-F238E27FC236}">
                <a16:creationId xmlns:a16="http://schemas.microsoft.com/office/drawing/2014/main" id="{02DB78B2-1369-4122-B71D-0BE85863EFAB}"/>
              </a:ext>
            </a:extLst>
          </p:cNvPr>
          <p:cNvSpPr>
            <a:spLocks noGrp="1"/>
          </p:cNvSpPr>
          <p:nvPr>
            <p:ph type="sldNum" sz="quarter" idx="12"/>
          </p:nvPr>
        </p:nvSpPr>
        <p:spPr/>
        <p:txBody>
          <a:bodyPr/>
          <a:lstStyle>
            <a:lvl1pPr>
              <a:defRPr/>
            </a:lvl1pPr>
          </a:lstStyle>
          <a:p>
            <a:pPr>
              <a:defRPr/>
            </a:pPr>
            <a:fld id="{5840E28F-3422-433A-8845-C45AC511CCEB}" type="slidenum">
              <a:rPr lang="nl-NL" altLang="nl-NL"/>
              <a:pPr>
                <a:defRPr/>
              </a:pPr>
              <a:t>‹nr.›</a:t>
            </a:fld>
            <a:endParaRPr lang="nl-NL" altLang="nl-NL"/>
          </a:p>
        </p:txBody>
      </p:sp>
    </p:spTree>
    <p:extLst>
      <p:ext uri="{BB962C8B-B14F-4D97-AF65-F5344CB8AC3E}">
        <p14:creationId xmlns:p14="http://schemas.microsoft.com/office/powerpoint/2010/main" val="4951931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45138518-218F-4D89-A6E6-A713688BF054}"/>
              </a:ext>
            </a:extLst>
          </p:cNvPr>
          <p:cNvSpPr>
            <a:spLocks noGrp="1"/>
          </p:cNvSpPr>
          <p:nvPr>
            <p:ph type="dt" sz="half" idx="10"/>
          </p:nvPr>
        </p:nvSpPr>
        <p:spPr/>
        <p:txBody>
          <a:bodyPr/>
          <a:lstStyle>
            <a:lvl1pPr>
              <a:defRPr/>
            </a:lvl1pPr>
          </a:lstStyle>
          <a:p>
            <a:pPr>
              <a:defRPr/>
            </a:pPr>
            <a:fld id="{8245DB90-04F3-41AB-86C7-49DC7B4C3900}" type="datetimeFigureOut">
              <a:rPr lang="nl-NL" altLang="nl-NL"/>
              <a:pPr>
                <a:defRPr/>
              </a:pPr>
              <a:t>26-11-2020</a:t>
            </a:fld>
            <a:endParaRPr lang="nl-NL" altLang="nl-NL"/>
          </a:p>
        </p:txBody>
      </p:sp>
      <p:sp>
        <p:nvSpPr>
          <p:cNvPr id="5" name="Tijdelijke aanduiding voor voettekst 4">
            <a:extLst>
              <a:ext uri="{FF2B5EF4-FFF2-40B4-BE49-F238E27FC236}">
                <a16:creationId xmlns:a16="http://schemas.microsoft.com/office/drawing/2014/main" id="{FEEC1E60-0BFA-4EE4-9488-116701E9D0FF}"/>
              </a:ext>
            </a:extLst>
          </p:cNvPr>
          <p:cNvSpPr>
            <a:spLocks noGrp="1"/>
          </p:cNvSpPr>
          <p:nvPr>
            <p:ph type="ftr" sz="quarter" idx="11"/>
          </p:nvPr>
        </p:nvSpPr>
        <p:spPr/>
        <p:txBody>
          <a:bodyPr/>
          <a:lstStyle>
            <a:lvl1pPr>
              <a:defRPr/>
            </a:lvl1pPr>
          </a:lstStyle>
          <a:p>
            <a:pPr>
              <a:defRPr/>
            </a:pPr>
            <a:endParaRPr lang="nl-NL"/>
          </a:p>
        </p:txBody>
      </p:sp>
      <p:sp>
        <p:nvSpPr>
          <p:cNvPr id="6" name="Tijdelijke aanduiding voor dianummer 5">
            <a:extLst>
              <a:ext uri="{FF2B5EF4-FFF2-40B4-BE49-F238E27FC236}">
                <a16:creationId xmlns:a16="http://schemas.microsoft.com/office/drawing/2014/main" id="{75B57213-49B5-44A0-8751-C066188B8FAC}"/>
              </a:ext>
            </a:extLst>
          </p:cNvPr>
          <p:cNvSpPr>
            <a:spLocks noGrp="1"/>
          </p:cNvSpPr>
          <p:nvPr>
            <p:ph type="sldNum" sz="quarter" idx="12"/>
          </p:nvPr>
        </p:nvSpPr>
        <p:spPr/>
        <p:txBody>
          <a:bodyPr/>
          <a:lstStyle>
            <a:lvl1pPr>
              <a:defRPr/>
            </a:lvl1pPr>
          </a:lstStyle>
          <a:p>
            <a:pPr>
              <a:defRPr/>
            </a:pPr>
            <a:fld id="{760680D0-CE7F-42A2-9E56-5511B7A734AC}" type="slidenum">
              <a:rPr lang="nl-NL" altLang="nl-NL"/>
              <a:pPr>
                <a:defRPr/>
              </a:pPr>
              <a:t>‹nr.›</a:t>
            </a:fld>
            <a:endParaRPr lang="nl-NL" altLang="nl-NL"/>
          </a:p>
        </p:txBody>
      </p:sp>
    </p:spTree>
    <p:extLst>
      <p:ext uri="{BB962C8B-B14F-4D97-AF65-F5344CB8AC3E}">
        <p14:creationId xmlns:p14="http://schemas.microsoft.com/office/powerpoint/2010/main" val="40860807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4972050" y="396700"/>
            <a:ext cx="1543050" cy="8452203"/>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342900" y="396700"/>
            <a:ext cx="4514850" cy="8452203"/>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B7A9BB5D-0B90-4E1A-A17B-8C7DFC87C877}"/>
              </a:ext>
            </a:extLst>
          </p:cNvPr>
          <p:cNvSpPr>
            <a:spLocks noGrp="1"/>
          </p:cNvSpPr>
          <p:nvPr>
            <p:ph type="dt" sz="half" idx="10"/>
          </p:nvPr>
        </p:nvSpPr>
        <p:spPr/>
        <p:txBody>
          <a:bodyPr/>
          <a:lstStyle>
            <a:lvl1pPr>
              <a:defRPr/>
            </a:lvl1pPr>
          </a:lstStyle>
          <a:p>
            <a:pPr>
              <a:defRPr/>
            </a:pPr>
            <a:fld id="{B728877E-D551-48F0-B56C-C996D875E72D}" type="datetimeFigureOut">
              <a:rPr lang="nl-NL" altLang="nl-NL"/>
              <a:pPr>
                <a:defRPr/>
              </a:pPr>
              <a:t>26-11-2020</a:t>
            </a:fld>
            <a:endParaRPr lang="nl-NL" altLang="nl-NL"/>
          </a:p>
        </p:txBody>
      </p:sp>
      <p:sp>
        <p:nvSpPr>
          <p:cNvPr id="5" name="Tijdelijke aanduiding voor voettekst 4">
            <a:extLst>
              <a:ext uri="{FF2B5EF4-FFF2-40B4-BE49-F238E27FC236}">
                <a16:creationId xmlns:a16="http://schemas.microsoft.com/office/drawing/2014/main" id="{6DE1ABF5-C59B-4A21-BDCF-C612D161CB34}"/>
              </a:ext>
            </a:extLst>
          </p:cNvPr>
          <p:cNvSpPr>
            <a:spLocks noGrp="1"/>
          </p:cNvSpPr>
          <p:nvPr>
            <p:ph type="ftr" sz="quarter" idx="11"/>
          </p:nvPr>
        </p:nvSpPr>
        <p:spPr/>
        <p:txBody>
          <a:bodyPr/>
          <a:lstStyle>
            <a:lvl1pPr>
              <a:defRPr/>
            </a:lvl1pPr>
          </a:lstStyle>
          <a:p>
            <a:pPr>
              <a:defRPr/>
            </a:pPr>
            <a:endParaRPr lang="nl-NL"/>
          </a:p>
        </p:txBody>
      </p:sp>
      <p:sp>
        <p:nvSpPr>
          <p:cNvPr id="6" name="Tijdelijke aanduiding voor dianummer 5">
            <a:extLst>
              <a:ext uri="{FF2B5EF4-FFF2-40B4-BE49-F238E27FC236}">
                <a16:creationId xmlns:a16="http://schemas.microsoft.com/office/drawing/2014/main" id="{0CD71522-E9D8-4F4E-83F7-718079317B83}"/>
              </a:ext>
            </a:extLst>
          </p:cNvPr>
          <p:cNvSpPr>
            <a:spLocks noGrp="1"/>
          </p:cNvSpPr>
          <p:nvPr>
            <p:ph type="sldNum" sz="quarter" idx="12"/>
          </p:nvPr>
        </p:nvSpPr>
        <p:spPr/>
        <p:txBody>
          <a:bodyPr/>
          <a:lstStyle>
            <a:lvl1pPr>
              <a:defRPr/>
            </a:lvl1pPr>
          </a:lstStyle>
          <a:p>
            <a:pPr>
              <a:defRPr/>
            </a:pPr>
            <a:fld id="{145663BB-4D1F-461C-AF34-24EA9FF58858}" type="slidenum">
              <a:rPr lang="nl-NL" altLang="nl-NL"/>
              <a:pPr>
                <a:defRPr/>
              </a:pPr>
              <a:t>‹nr.›</a:t>
            </a:fld>
            <a:endParaRPr lang="nl-NL" altLang="nl-NL"/>
          </a:p>
        </p:txBody>
      </p:sp>
    </p:spTree>
    <p:extLst>
      <p:ext uri="{BB962C8B-B14F-4D97-AF65-F5344CB8AC3E}">
        <p14:creationId xmlns:p14="http://schemas.microsoft.com/office/powerpoint/2010/main" val="802462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661BB0A8-EB0F-434B-9EA8-AA5BAE59BF8C}"/>
              </a:ext>
            </a:extLst>
          </p:cNvPr>
          <p:cNvSpPr>
            <a:spLocks noGrp="1"/>
          </p:cNvSpPr>
          <p:nvPr>
            <p:ph type="dt" sz="half" idx="10"/>
          </p:nvPr>
        </p:nvSpPr>
        <p:spPr/>
        <p:txBody>
          <a:bodyPr/>
          <a:lstStyle>
            <a:lvl1pPr>
              <a:defRPr/>
            </a:lvl1pPr>
          </a:lstStyle>
          <a:p>
            <a:pPr>
              <a:defRPr/>
            </a:pPr>
            <a:fld id="{11E1544C-3DE7-47BB-AF17-C554EB16C138}" type="datetimeFigureOut">
              <a:rPr lang="nl-NL" altLang="nl-NL"/>
              <a:pPr>
                <a:defRPr/>
              </a:pPr>
              <a:t>26-11-2020</a:t>
            </a:fld>
            <a:endParaRPr lang="nl-NL" altLang="nl-NL"/>
          </a:p>
        </p:txBody>
      </p:sp>
      <p:sp>
        <p:nvSpPr>
          <p:cNvPr id="5" name="Tijdelijke aanduiding voor voettekst 4">
            <a:extLst>
              <a:ext uri="{FF2B5EF4-FFF2-40B4-BE49-F238E27FC236}">
                <a16:creationId xmlns:a16="http://schemas.microsoft.com/office/drawing/2014/main" id="{86E7F892-B98D-4999-9946-08928330C2C3}"/>
              </a:ext>
            </a:extLst>
          </p:cNvPr>
          <p:cNvSpPr>
            <a:spLocks noGrp="1"/>
          </p:cNvSpPr>
          <p:nvPr>
            <p:ph type="ftr" sz="quarter" idx="11"/>
          </p:nvPr>
        </p:nvSpPr>
        <p:spPr/>
        <p:txBody>
          <a:bodyPr/>
          <a:lstStyle>
            <a:lvl1pPr>
              <a:defRPr/>
            </a:lvl1pPr>
          </a:lstStyle>
          <a:p>
            <a:pPr>
              <a:defRPr/>
            </a:pPr>
            <a:endParaRPr lang="nl-NL"/>
          </a:p>
        </p:txBody>
      </p:sp>
      <p:sp>
        <p:nvSpPr>
          <p:cNvPr id="6" name="Tijdelijke aanduiding voor dianummer 5">
            <a:extLst>
              <a:ext uri="{FF2B5EF4-FFF2-40B4-BE49-F238E27FC236}">
                <a16:creationId xmlns:a16="http://schemas.microsoft.com/office/drawing/2014/main" id="{4BDBED35-C1C8-4DF6-A463-1C76022BDD9D}"/>
              </a:ext>
            </a:extLst>
          </p:cNvPr>
          <p:cNvSpPr>
            <a:spLocks noGrp="1"/>
          </p:cNvSpPr>
          <p:nvPr>
            <p:ph type="sldNum" sz="quarter" idx="12"/>
          </p:nvPr>
        </p:nvSpPr>
        <p:spPr/>
        <p:txBody>
          <a:bodyPr/>
          <a:lstStyle>
            <a:lvl1pPr>
              <a:defRPr/>
            </a:lvl1pPr>
          </a:lstStyle>
          <a:p>
            <a:pPr>
              <a:defRPr/>
            </a:pPr>
            <a:fld id="{86361964-83FD-46FA-AECF-1E0C0C6EBA80}" type="slidenum">
              <a:rPr lang="nl-NL" altLang="nl-NL"/>
              <a:pPr>
                <a:defRPr/>
              </a:pPr>
              <a:t>‹nr.›</a:t>
            </a:fld>
            <a:endParaRPr lang="nl-NL" altLang="nl-NL"/>
          </a:p>
        </p:txBody>
      </p:sp>
    </p:spTree>
    <p:extLst>
      <p:ext uri="{BB962C8B-B14F-4D97-AF65-F5344CB8AC3E}">
        <p14:creationId xmlns:p14="http://schemas.microsoft.com/office/powerpoint/2010/main" val="15876902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541735" y="6365523"/>
            <a:ext cx="5829300" cy="1967442"/>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541735" y="4198586"/>
            <a:ext cx="5829300" cy="21669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a:extLst>
              <a:ext uri="{FF2B5EF4-FFF2-40B4-BE49-F238E27FC236}">
                <a16:creationId xmlns:a16="http://schemas.microsoft.com/office/drawing/2014/main" id="{5735F9F4-8993-4B69-B7FE-FDF1938956D8}"/>
              </a:ext>
            </a:extLst>
          </p:cNvPr>
          <p:cNvSpPr>
            <a:spLocks noGrp="1"/>
          </p:cNvSpPr>
          <p:nvPr>
            <p:ph type="dt" sz="half" idx="10"/>
          </p:nvPr>
        </p:nvSpPr>
        <p:spPr/>
        <p:txBody>
          <a:bodyPr/>
          <a:lstStyle>
            <a:lvl1pPr>
              <a:defRPr/>
            </a:lvl1pPr>
          </a:lstStyle>
          <a:p>
            <a:pPr>
              <a:defRPr/>
            </a:pPr>
            <a:fld id="{6B7C5380-D31E-4964-BC6D-89C73276ADE8}" type="datetimeFigureOut">
              <a:rPr lang="nl-NL" altLang="nl-NL"/>
              <a:pPr>
                <a:defRPr/>
              </a:pPr>
              <a:t>26-11-2020</a:t>
            </a:fld>
            <a:endParaRPr lang="nl-NL" altLang="nl-NL"/>
          </a:p>
        </p:txBody>
      </p:sp>
      <p:sp>
        <p:nvSpPr>
          <p:cNvPr id="5" name="Tijdelijke aanduiding voor voettekst 4">
            <a:extLst>
              <a:ext uri="{FF2B5EF4-FFF2-40B4-BE49-F238E27FC236}">
                <a16:creationId xmlns:a16="http://schemas.microsoft.com/office/drawing/2014/main" id="{B9C7EAC2-D986-40A4-8BA7-5A217D6F5F6A}"/>
              </a:ext>
            </a:extLst>
          </p:cNvPr>
          <p:cNvSpPr>
            <a:spLocks noGrp="1"/>
          </p:cNvSpPr>
          <p:nvPr>
            <p:ph type="ftr" sz="quarter" idx="11"/>
          </p:nvPr>
        </p:nvSpPr>
        <p:spPr/>
        <p:txBody>
          <a:bodyPr/>
          <a:lstStyle>
            <a:lvl1pPr>
              <a:defRPr/>
            </a:lvl1pPr>
          </a:lstStyle>
          <a:p>
            <a:pPr>
              <a:defRPr/>
            </a:pPr>
            <a:endParaRPr lang="nl-NL"/>
          </a:p>
        </p:txBody>
      </p:sp>
      <p:sp>
        <p:nvSpPr>
          <p:cNvPr id="6" name="Tijdelijke aanduiding voor dianummer 5">
            <a:extLst>
              <a:ext uri="{FF2B5EF4-FFF2-40B4-BE49-F238E27FC236}">
                <a16:creationId xmlns:a16="http://schemas.microsoft.com/office/drawing/2014/main" id="{176E310C-4FC8-4E22-BAEC-CAF422B553AD}"/>
              </a:ext>
            </a:extLst>
          </p:cNvPr>
          <p:cNvSpPr>
            <a:spLocks noGrp="1"/>
          </p:cNvSpPr>
          <p:nvPr>
            <p:ph type="sldNum" sz="quarter" idx="12"/>
          </p:nvPr>
        </p:nvSpPr>
        <p:spPr/>
        <p:txBody>
          <a:bodyPr/>
          <a:lstStyle>
            <a:lvl1pPr>
              <a:defRPr/>
            </a:lvl1pPr>
          </a:lstStyle>
          <a:p>
            <a:pPr>
              <a:defRPr/>
            </a:pPr>
            <a:fld id="{C8541D41-2E23-4E7D-8BD5-E2806C5FD236}" type="slidenum">
              <a:rPr lang="nl-NL" altLang="nl-NL"/>
              <a:pPr>
                <a:defRPr/>
              </a:pPr>
              <a:t>‹nr.›</a:t>
            </a:fld>
            <a:endParaRPr lang="nl-NL" altLang="nl-NL"/>
          </a:p>
        </p:txBody>
      </p:sp>
    </p:spTree>
    <p:extLst>
      <p:ext uri="{BB962C8B-B14F-4D97-AF65-F5344CB8AC3E}">
        <p14:creationId xmlns:p14="http://schemas.microsoft.com/office/powerpoint/2010/main" val="34546892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342900" y="2311401"/>
            <a:ext cx="3028950" cy="653750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3486150" y="2311401"/>
            <a:ext cx="3028950" cy="653750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3">
            <a:extLst>
              <a:ext uri="{FF2B5EF4-FFF2-40B4-BE49-F238E27FC236}">
                <a16:creationId xmlns:a16="http://schemas.microsoft.com/office/drawing/2014/main" id="{20AACAFF-79C6-4E60-AA09-796F3F7F527D}"/>
              </a:ext>
            </a:extLst>
          </p:cNvPr>
          <p:cNvSpPr>
            <a:spLocks noGrp="1"/>
          </p:cNvSpPr>
          <p:nvPr>
            <p:ph type="dt" sz="half" idx="10"/>
          </p:nvPr>
        </p:nvSpPr>
        <p:spPr/>
        <p:txBody>
          <a:bodyPr/>
          <a:lstStyle>
            <a:lvl1pPr>
              <a:defRPr/>
            </a:lvl1pPr>
          </a:lstStyle>
          <a:p>
            <a:pPr>
              <a:defRPr/>
            </a:pPr>
            <a:fld id="{54FC819D-74A7-43F9-B03A-C9F8F472AAA4}" type="datetimeFigureOut">
              <a:rPr lang="nl-NL" altLang="nl-NL"/>
              <a:pPr>
                <a:defRPr/>
              </a:pPr>
              <a:t>26-11-2020</a:t>
            </a:fld>
            <a:endParaRPr lang="nl-NL" altLang="nl-NL"/>
          </a:p>
        </p:txBody>
      </p:sp>
      <p:sp>
        <p:nvSpPr>
          <p:cNvPr id="6" name="Tijdelijke aanduiding voor voettekst 4">
            <a:extLst>
              <a:ext uri="{FF2B5EF4-FFF2-40B4-BE49-F238E27FC236}">
                <a16:creationId xmlns:a16="http://schemas.microsoft.com/office/drawing/2014/main" id="{C6EC627F-9816-4203-98C3-257D49E55A0F}"/>
              </a:ext>
            </a:extLst>
          </p:cNvPr>
          <p:cNvSpPr>
            <a:spLocks noGrp="1"/>
          </p:cNvSpPr>
          <p:nvPr>
            <p:ph type="ftr" sz="quarter" idx="11"/>
          </p:nvPr>
        </p:nvSpPr>
        <p:spPr/>
        <p:txBody>
          <a:bodyPr/>
          <a:lstStyle>
            <a:lvl1pPr>
              <a:defRPr/>
            </a:lvl1pPr>
          </a:lstStyle>
          <a:p>
            <a:pPr>
              <a:defRPr/>
            </a:pPr>
            <a:endParaRPr lang="nl-NL"/>
          </a:p>
        </p:txBody>
      </p:sp>
      <p:sp>
        <p:nvSpPr>
          <p:cNvPr id="7" name="Tijdelijke aanduiding voor dianummer 5">
            <a:extLst>
              <a:ext uri="{FF2B5EF4-FFF2-40B4-BE49-F238E27FC236}">
                <a16:creationId xmlns:a16="http://schemas.microsoft.com/office/drawing/2014/main" id="{06571D85-2AEC-47B1-AF9F-ECFE88ABF564}"/>
              </a:ext>
            </a:extLst>
          </p:cNvPr>
          <p:cNvSpPr>
            <a:spLocks noGrp="1"/>
          </p:cNvSpPr>
          <p:nvPr>
            <p:ph type="sldNum" sz="quarter" idx="12"/>
          </p:nvPr>
        </p:nvSpPr>
        <p:spPr/>
        <p:txBody>
          <a:bodyPr/>
          <a:lstStyle>
            <a:lvl1pPr>
              <a:defRPr/>
            </a:lvl1pPr>
          </a:lstStyle>
          <a:p>
            <a:pPr>
              <a:defRPr/>
            </a:pPr>
            <a:fld id="{AAC65E30-23D3-4E23-AB07-28F81A5CCA31}" type="slidenum">
              <a:rPr lang="nl-NL" altLang="nl-NL"/>
              <a:pPr>
                <a:defRPr/>
              </a:pPr>
              <a:t>‹nr.›</a:t>
            </a:fld>
            <a:endParaRPr lang="nl-NL" altLang="nl-NL"/>
          </a:p>
        </p:txBody>
      </p:sp>
    </p:spTree>
    <p:extLst>
      <p:ext uri="{BB962C8B-B14F-4D97-AF65-F5344CB8AC3E}">
        <p14:creationId xmlns:p14="http://schemas.microsoft.com/office/powerpoint/2010/main" val="21693403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342900" y="2217385"/>
            <a:ext cx="303014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342900" y="3141486"/>
            <a:ext cx="303014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3483769" y="2217385"/>
            <a:ext cx="303133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3483769" y="3141486"/>
            <a:ext cx="303133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3">
            <a:extLst>
              <a:ext uri="{FF2B5EF4-FFF2-40B4-BE49-F238E27FC236}">
                <a16:creationId xmlns:a16="http://schemas.microsoft.com/office/drawing/2014/main" id="{CB70A0C5-5366-4E1C-89FB-BC176A857616}"/>
              </a:ext>
            </a:extLst>
          </p:cNvPr>
          <p:cNvSpPr>
            <a:spLocks noGrp="1"/>
          </p:cNvSpPr>
          <p:nvPr>
            <p:ph type="dt" sz="half" idx="10"/>
          </p:nvPr>
        </p:nvSpPr>
        <p:spPr/>
        <p:txBody>
          <a:bodyPr/>
          <a:lstStyle>
            <a:lvl1pPr>
              <a:defRPr/>
            </a:lvl1pPr>
          </a:lstStyle>
          <a:p>
            <a:pPr>
              <a:defRPr/>
            </a:pPr>
            <a:fld id="{D7C92DAA-D1F4-40F1-9820-0E52846FA1DD}" type="datetimeFigureOut">
              <a:rPr lang="nl-NL" altLang="nl-NL"/>
              <a:pPr>
                <a:defRPr/>
              </a:pPr>
              <a:t>26-11-2020</a:t>
            </a:fld>
            <a:endParaRPr lang="nl-NL" altLang="nl-NL"/>
          </a:p>
        </p:txBody>
      </p:sp>
      <p:sp>
        <p:nvSpPr>
          <p:cNvPr id="8" name="Tijdelijke aanduiding voor voettekst 4">
            <a:extLst>
              <a:ext uri="{FF2B5EF4-FFF2-40B4-BE49-F238E27FC236}">
                <a16:creationId xmlns:a16="http://schemas.microsoft.com/office/drawing/2014/main" id="{37AC5F31-6BC1-4136-90D5-2910F40E8E2C}"/>
              </a:ext>
            </a:extLst>
          </p:cNvPr>
          <p:cNvSpPr>
            <a:spLocks noGrp="1"/>
          </p:cNvSpPr>
          <p:nvPr>
            <p:ph type="ftr" sz="quarter" idx="11"/>
          </p:nvPr>
        </p:nvSpPr>
        <p:spPr/>
        <p:txBody>
          <a:bodyPr/>
          <a:lstStyle>
            <a:lvl1pPr>
              <a:defRPr/>
            </a:lvl1pPr>
          </a:lstStyle>
          <a:p>
            <a:pPr>
              <a:defRPr/>
            </a:pPr>
            <a:endParaRPr lang="nl-NL"/>
          </a:p>
        </p:txBody>
      </p:sp>
      <p:sp>
        <p:nvSpPr>
          <p:cNvPr id="9" name="Tijdelijke aanduiding voor dianummer 5">
            <a:extLst>
              <a:ext uri="{FF2B5EF4-FFF2-40B4-BE49-F238E27FC236}">
                <a16:creationId xmlns:a16="http://schemas.microsoft.com/office/drawing/2014/main" id="{CBFB45B3-A71D-4633-9B11-3FCFA1DE17AA}"/>
              </a:ext>
            </a:extLst>
          </p:cNvPr>
          <p:cNvSpPr>
            <a:spLocks noGrp="1"/>
          </p:cNvSpPr>
          <p:nvPr>
            <p:ph type="sldNum" sz="quarter" idx="12"/>
          </p:nvPr>
        </p:nvSpPr>
        <p:spPr/>
        <p:txBody>
          <a:bodyPr/>
          <a:lstStyle>
            <a:lvl1pPr>
              <a:defRPr/>
            </a:lvl1pPr>
          </a:lstStyle>
          <a:p>
            <a:pPr>
              <a:defRPr/>
            </a:pPr>
            <a:fld id="{F5CFD4FA-75C1-4D48-9371-71BDECF94BAD}" type="slidenum">
              <a:rPr lang="nl-NL" altLang="nl-NL"/>
              <a:pPr>
                <a:defRPr/>
              </a:pPr>
              <a:t>‹nr.›</a:t>
            </a:fld>
            <a:endParaRPr lang="nl-NL" altLang="nl-NL"/>
          </a:p>
        </p:txBody>
      </p:sp>
    </p:spTree>
    <p:extLst>
      <p:ext uri="{BB962C8B-B14F-4D97-AF65-F5344CB8AC3E}">
        <p14:creationId xmlns:p14="http://schemas.microsoft.com/office/powerpoint/2010/main" val="30564385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3">
            <a:extLst>
              <a:ext uri="{FF2B5EF4-FFF2-40B4-BE49-F238E27FC236}">
                <a16:creationId xmlns:a16="http://schemas.microsoft.com/office/drawing/2014/main" id="{050C50D6-1778-4DC5-A6D0-AB26EB673540}"/>
              </a:ext>
            </a:extLst>
          </p:cNvPr>
          <p:cNvSpPr>
            <a:spLocks noGrp="1"/>
          </p:cNvSpPr>
          <p:nvPr>
            <p:ph type="dt" sz="half" idx="10"/>
          </p:nvPr>
        </p:nvSpPr>
        <p:spPr/>
        <p:txBody>
          <a:bodyPr/>
          <a:lstStyle>
            <a:lvl1pPr>
              <a:defRPr/>
            </a:lvl1pPr>
          </a:lstStyle>
          <a:p>
            <a:pPr>
              <a:defRPr/>
            </a:pPr>
            <a:fld id="{471B6163-833A-4794-9439-3AEFF8765C75}" type="datetimeFigureOut">
              <a:rPr lang="nl-NL" altLang="nl-NL"/>
              <a:pPr>
                <a:defRPr/>
              </a:pPr>
              <a:t>26-11-2020</a:t>
            </a:fld>
            <a:endParaRPr lang="nl-NL" altLang="nl-NL"/>
          </a:p>
        </p:txBody>
      </p:sp>
      <p:sp>
        <p:nvSpPr>
          <p:cNvPr id="4" name="Tijdelijke aanduiding voor voettekst 4">
            <a:extLst>
              <a:ext uri="{FF2B5EF4-FFF2-40B4-BE49-F238E27FC236}">
                <a16:creationId xmlns:a16="http://schemas.microsoft.com/office/drawing/2014/main" id="{F7A2CF7C-D38F-40C7-922E-9286673487CF}"/>
              </a:ext>
            </a:extLst>
          </p:cNvPr>
          <p:cNvSpPr>
            <a:spLocks noGrp="1"/>
          </p:cNvSpPr>
          <p:nvPr>
            <p:ph type="ftr" sz="quarter" idx="11"/>
          </p:nvPr>
        </p:nvSpPr>
        <p:spPr/>
        <p:txBody>
          <a:bodyPr/>
          <a:lstStyle>
            <a:lvl1pPr>
              <a:defRPr/>
            </a:lvl1pPr>
          </a:lstStyle>
          <a:p>
            <a:pPr>
              <a:defRPr/>
            </a:pPr>
            <a:endParaRPr lang="nl-NL"/>
          </a:p>
        </p:txBody>
      </p:sp>
      <p:sp>
        <p:nvSpPr>
          <p:cNvPr id="5" name="Tijdelijke aanduiding voor dianummer 5">
            <a:extLst>
              <a:ext uri="{FF2B5EF4-FFF2-40B4-BE49-F238E27FC236}">
                <a16:creationId xmlns:a16="http://schemas.microsoft.com/office/drawing/2014/main" id="{000BA51B-2814-4393-8472-F64799F24B6B}"/>
              </a:ext>
            </a:extLst>
          </p:cNvPr>
          <p:cNvSpPr>
            <a:spLocks noGrp="1"/>
          </p:cNvSpPr>
          <p:nvPr>
            <p:ph type="sldNum" sz="quarter" idx="12"/>
          </p:nvPr>
        </p:nvSpPr>
        <p:spPr/>
        <p:txBody>
          <a:bodyPr/>
          <a:lstStyle>
            <a:lvl1pPr>
              <a:defRPr/>
            </a:lvl1pPr>
          </a:lstStyle>
          <a:p>
            <a:pPr>
              <a:defRPr/>
            </a:pPr>
            <a:fld id="{73C08181-D2BD-45AD-8632-5BB29F49CA20}" type="slidenum">
              <a:rPr lang="nl-NL" altLang="nl-NL"/>
              <a:pPr>
                <a:defRPr/>
              </a:pPr>
              <a:t>‹nr.›</a:t>
            </a:fld>
            <a:endParaRPr lang="nl-NL" altLang="nl-NL"/>
          </a:p>
        </p:txBody>
      </p:sp>
    </p:spTree>
    <p:extLst>
      <p:ext uri="{BB962C8B-B14F-4D97-AF65-F5344CB8AC3E}">
        <p14:creationId xmlns:p14="http://schemas.microsoft.com/office/powerpoint/2010/main" val="3923385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3">
            <a:extLst>
              <a:ext uri="{FF2B5EF4-FFF2-40B4-BE49-F238E27FC236}">
                <a16:creationId xmlns:a16="http://schemas.microsoft.com/office/drawing/2014/main" id="{A97B2456-2595-42DA-A5D6-237EBF9FCC9E}"/>
              </a:ext>
            </a:extLst>
          </p:cNvPr>
          <p:cNvSpPr>
            <a:spLocks noGrp="1"/>
          </p:cNvSpPr>
          <p:nvPr>
            <p:ph type="dt" sz="half" idx="10"/>
          </p:nvPr>
        </p:nvSpPr>
        <p:spPr/>
        <p:txBody>
          <a:bodyPr/>
          <a:lstStyle>
            <a:lvl1pPr>
              <a:defRPr/>
            </a:lvl1pPr>
          </a:lstStyle>
          <a:p>
            <a:pPr>
              <a:defRPr/>
            </a:pPr>
            <a:fld id="{1978AEA0-D929-47EE-B2B1-E9A911639971}" type="datetimeFigureOut">
              <a:rPr lang="nl-NL" altLang="nl-NL"/>
              <a:pPr>
                <a:defRPr/>
              </a:pPr>
              <a:t>26-11-2020</a:t>
            </a:fld>
            <a:endParaRPr lang="nl-NL" altLang="nl-NL"/>
          </a:p>
        </p:txBody>
      </p:sp>
      <p:sp>
        <p:nvSpPr>
          <p:cNvPr id="3" name="Tijdelijke aanduiding voor voettekst 4">
            <a:extLst>
              <a:ext uri="{FF2B5EF4-FFF2-40B4-BE49-F238E27FC236}">
                <a16:creationId xmlns:a16="http://schemas.microsoft.com/office/drawing/2014/main" id="{8B692F00-05C9-45EB-A7CA-02342E2C688A}"/>
              </a:ext>
            </a:extLst>
          </p:cNvPr>
          <p:cNvSpPr>
            <a:spLocks noGrp="1"/>
          </p:cNvSpPr>
          <p:nvPr>
            <p:ph type="ftr" sz="quarter" idx="11"/>
          </p:nvPr>
        </p:nvSpPr>
        <p:spPr/>
        <p:txBody>
          <a:bodyPr/>
          <a:lstStyle>
            <a:lvl1pPr>
              <a:defRPr/>
            </a:lvl1pPr>
          </a:lstStyle>
          <a:p>
            <a:pPr>
              <a:defRPr/>
            </a:pPr>
            <a:endParaRPr lang="nl-NL"/>
          </a:p>
        </p:txBody>
      </p:sp>
      <p:sp>
        <p:nvSpPr>
          <p:cNvPr id="4" name="Tijdelijke aanduiding voor dianummer 5">
            <a:extLst>
              <a:ext uri="{FF2B5EF4-FFF2-40B4-BE49-F238E27FC236}">
                <a16:creationId xmlns:a16="http://schemas.microsoft.com/office/drawing/2014/main" id="{6E4C6D96-B21B-41FB-A8E3-23CD810FDB74}"/>
              </a:ext>
            </a:extLst>
          </p:cNvPr>
          <p:cNvSpPr>
            <a:spLocks noGrp="1"/>
          </p:cNvSpPr>
          <p:nvPr>
            <p:ph type="sldNum" sz="quarter" idx="12"/>
          </p:nvPr>
        </p:nvSpPr>
        <p:spPr/>
        <p:txBody>
          <a:bodyPr/>
          <a:lstStyle>
            <a:lvl1pPr>
              <a:defRPr/>
            </a:lvl1pPr>
          </a:lstStyle>
          <a:p>
            <a:pPr>
              <a:defRPr/>
            </a:pPr>
            <a:fld id="{4DA43605-B3F5-47DF-A9AD-33653DAEF2CF}" type="slidenum">
              <a:rPr lang="nl-NL" altLang="nl-NL"/>
              <a:pPr>
                <a:defRPr/>
              </a:pPr>
              <a:t>‹nr.›</a:t>
            </a:fld>
            <a:endParaRPr lang="nl-NL" altLang="nl-NL"/>
          </a:p>
        </p:txBody>
      </p:sp>
    </p:spTree>
    <p:extLst>
      <p:ext uri="{BB962C8B-B14F-4D97-AF65-F5344CB8AC3E}">
        <p14:creationId xmlns:p14="http://schemas.microsoft.com/office/powerpoint/2010/main" val="17641186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342900" y="394405"/>
            <a:ext cx="2256235" cy="1678517"/>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2681287" y="394406"/>
            <a:ext cx="3833813" cy="845449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342900" y="2072923"/>
            <a:ext cx="2256235" cy="677598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3">
            <a:extLst>
              <a:ext uri="{FF2B5EF4-FFF2-40B4-BE49-F238E27FC236}">
                <a16:creationId xmlns:a16="http://schemas.microsoft.com/office/drawing/2014/main" id="{8F05BD0E-8070-4166-BCF9-9BA3561DA3E8}"/>
              </a:ext>
            </a:extLst>
          </p:cNvPr>
          <p:cNvSpPr>
            <a:spLocks noGrp="1"/>
          </p:cNvSpPr>
          <p:nvPr>
            <p:ph type="dt" sz="half" idx="10"/>
          </p:nvPr>
        </p:nvSpPr>
        <p:spPr/>
        <p:txBody>
          <a:bodyPr/>
          <a:lstStyle>
            <a:lvl1pPr>
              <a:defRPr/>
            </a:lvl1pPr>
          </a:lstStyle>
          <a:p>
            <a:pPr>
              <a:defRPr/>
            </a:pPr>
            <a:fld id="{7D7155C1-8EB3-49FF-9530-9328C1069114}" type="datetimeFigureOut">
              <a:rPr lang="nl-NL" altLang="nl-NL"/>
              <a:pPr>
                <a:defRPr/>
              </a:pPr>
              <a:t>26-11-2020</a:t>
            </a:fld>
            <a:endParaRPr lang="nl-NL" altLang="nl-NL"/>
          </a:p>
        </p:txBody>
      </p:sp>
      <p:sp>
        <p:nvSpPr>
          <p:cNvPr id="6" name="Tijdelijke aanduiding voor voettekst 4">
            <a:extLst>
              <a:ext uri="{FF2B5EF4-FFF2-40B4-BE49-F238E27FC236}">
                <a16:creationId xmlns:a16="http://schemas.microsoft.com/office/drawing/2014/main" id="{3449D35F-2F4F-40EE-8509-C4095BB21078}"/>
              </a:ext>
            </a:extLst>
          </p:cNvPr>
          <p:cNvSpPr>
            <a:spLocks noGrp="1"/>
          </p:cNvSpPr>
          <p:nvPr>
            <p:ph type="ftr" sz="quarter" idx="11"/>
          </p:nvPr>
        </p:nvSpPr>
        <p:spPr/>
        <p:txBody>
          <a:bodyPr/>
          <a:lstStyle>
            <a:lvl1pPr>
              <a:defRPr/>
            </a:lvl1pPr>
          </a:lstStyle>
          <a:p>
            <a:pPr>
              <a:defRPr/>
            </a:pPr>
            <a:endParaRPr lang="nl-NL"/>
          </a:p>
        </p:txBody>
      </p:sp>
      <p:sp>
        <p:nvSpPr>
          <p:cNvPr id="7" name="Tijdelijke aanduiding voor dianummer 5">
            <a:extLst>
              <a:ext uri="{FF2B5EF4-FFF2-40B4-BE49-F238E27FC236}">
                <a16:creationId xmlns:a16="http://schemas.microsoft.com/office/drawing/2014/main" id="{A257F907-5134-4A76-AC7E-607EA0855306}"/>
              </a:ext>
            </a:extLst>
          </p:cNvPr>
          <p:cNvSpPr>
            <a:spLocks noGrp="1"/>
          </p:cNvSpPr>
          <p:nvPr>
            <p:ph type="sldNum" sz="quarter" idx="12"/>
          </p:nvPr>
        </p:nvSpPr>
        <p:spPr/>
        <p:txBody>
          <a:bodyPr/>
          <a:lstStyle>
            <a:lvl1pPr>
              <a:defRPr/>
            </a:lvl1pPr>
          </a:lstStyle>
          <a:p>
            <a:pPr>
              <a:defRPr/>
            </a:pPr>
            <a:fld id="{C4E43FBA-C4D7-49AA-96BF-6DADF1D3A08C}" type="slidenum">
              <a:rPr lang="nl-NL" altLang="nl-NL"/>
              <a:pPr>
                <a:defRPr/>
              </a:pPr>
              <a:t>‹nr.›</a:t>
            </a:fld>
            <a:endParaRPr lang="nl-NL" altLang="nl-NL"/>
          </a:p>
        </p:txBody>
      </p:sp>
    </p:spTree>
    <p:extLst>
      <p:ext uri="{BB962C8B-B14F-4D97-AF65-F5344CB8AC3E}">
        <p14:creationId xmlns:p14="http://schemas.microsoft.com/office/powerpoint/2010/main" val="21825580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344216" y="6934200"/>
            <a:ext cx="4114800" cy="818622"/>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344216" y="885119"/>
            <a:ext cx="4114800" cy="59436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dirty="0"/>
          </a:p>
        </p:txBody>
      </p:sp>
      <p:sp>
        <p:nvSpPr>
          <p:cNvPr id="4" name="Tijdelijke aanduiding voor tekst 3"/>
          <p:cNvSpPr>
            <a:spLocks noGrp="1"/>
          </p:cNvSpPr>
          <p:nvPr>
            <p:ph type="body" sz="half" idx="2"/>
          </p:nvPr>
        </p:nvSpPr>
        <p:spPr>
          <a:xfrm>
            <a:off x="1344216" y="7752822"/>
            <a:ext cx="4114800" cy="116257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3">
            <a:extLst>
              <a:ext uri="{FF2B5EF4-FFF2-40B4-BE49-F238E27FC236}">
                <a16:creationId xmlns:a16="http://schemas.microsoft.com/office/drawing/2014/main" id="{BE4D0871-D86D-4C63-BCEA-7D7177F64365}"/>
              </a:ext>
            </a:extLst>
          </p:cNvPr>
          <p:cNvSpPr>
            <a:spLocks noGrp="1"/>
          </p:cNvSpPr>
          <p:nvPr>
            <p:ph type="dt" sz="half" idx="10"/>
          </p:nvPr>
        </p:nvSpPr>
        <p:spPr/>
        <p:txBody>
          <a:bodyPr/>
          <a:lstStyle>
            <a:lvl1pPr>
              <a:defRPr/>
            </a:lvl1pPr>
          </a:lstStyle>
          <a:p>
            <a:pPr>
              <a:defRPr/>
            </a:pPr>
            <a:fld id="{A72726B1-DD04-499C-8A79-9B8E45739969}" type="datetimeFigureOut">
              <a:rPr lang="nl-NL" altLang="nl-NL"/>
              <a:pPr>
                <a:defRPr/>
              </a:pPr>
              <a:t>26-11-2020</a:t>
            </a:fld>
            <a:endParaRPr lang="nl-NL" altLang="nl-NL"/>
          </a:p>
        </p:txBody>
      </p:sp>
      <p:sp>
        <p:nvSpPr>
          <p:cNvPr id="6" name="Tijdelijke aanduiding voor voettekst 4">
            <a:extLst>
              <a:ext uri="{FF2B5EF4-FFF2-40B4-BE49-F238E27FC236}">
                <a16:creationId xmlns:a16="http://schemas.microsoft.com/office/drawing/2014/main" id="{D96C1E2A-63F0-4BC4-8A53-95BC4332EAE6}"/>
              </a:ext>
            </a:extLst>
          </p:cNvPr>
          <p:cNvSpPr>
            <a:spLocks noGrp="1"/>
          </p:cNvSpPr>
          <p:nvPr>
            <p:ph type="ftr" sz="quarter" idx="11"/>
          </p:nvPr>
        </p:nvSpPr>
        <p:spPr/>
        <p:txBody>
          <a:bodyPr/>
          <a:lstStyle>
            <a:lvl1pPr>
              <a:defRPr/>
            </a:lvl1pPr>
          </a:lstStyle>
          <a:p>
            <a:pPr>
              <a:defRPr/>
            </a:pPr>
            <a:endParaRPr lang="nl-NL"/>
          </a:p>
        </p:txBody>
      </p:sp>
      <p:sp>
        <p:nvSpPr>
          <p:cNvPr id="7" name="Tijdelijke aanduiding voor dianummer 5">
            <a:extLst>
              <a:ext uri="{FF2B5EF4-FFF2-40B4-BE49-F238E27FC236}">
                <a16:creationId xmlns:a16="http://schemas.microsoft.com/office/drawing/2014/main" id="{56AB09F2-CDD1-4F68-93FD-2FED8CEFA800}"/>
              </a:ext>
            </a:extLst>
          </p:cNvPr>
          <p:cNvSpPr>
            <a:spLocks noGrp="1"/>
          </p:cNvSpPr>
          <p:nvPr>
            <p:ph type="sldNum" sz="quarter" idx="12"/>
          </p:nvPr>
        </p:nvSpPr>
        <p:spPr/>
        <p:txBody>
          <a:bodyPr/>
          <a:lstStyle>
            <a:lvl1pPr>
              <a:defRPr/>
            </a:lvl1pPr>
          </a:lstStyle>
          <a:p>
            <a:pPr>
              <a:defRPr/>
            </a:pPr>
            <a:fld id="{66F5460C-EF35-4ED0-8741-0544B281BC22}" type="slidenum">
              <a:rPr lang="nl-NL" altLang="nl-NL"/>
              <a:pPr>
                <a:defRPr/>
              </a:pPr>
              <a:t>‹nr.›</a:t>
            </a:fld>
            <a:endParaRPr lang="nl-NL" altLang="nl-NL"/>
          </a:p>
        </p:txBody>
      </p:sp>
    </p:spTree>
    <p:extLst>
      <p:ext uri="{BB962C8B-B14F-4D97-AF65-F5344CB8AC3E}">
        <p14:creationId xmlns:p14="http://schemas.microsoft.com/office/powerpoint/2010/main" val="29024305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jdelijke aanduiding voor titel 1">
            <a:extLst>
              <a:ext uri="{FF2B5EF4-FFF2-40B4-BE49-F238E27FC236}">
                <a16:creationId xmlns:a16="http://schemas.microsoft.com/office/drawing/2014/main" id="{622EEC1C-A95C-4DEA-B5A3-D63859E4EA4E}"/>
              </a:ext>
            </a:extLst>
          </p:cNvPr>
          <p:cNvSpPr>
            <a:spLocks noGrp="1"/>
          </p:cNvSpPr>
          <p:nvPr>
            <p:ph type="title"/>
          </p:nvPr>
        </p:nvSpPr>
        <p:spPr bwMode="auto">
          <a:xfrm>
            <a:off x="342900" y="396875"/>
            <a:ext cx="6172200" cy="165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l-NL" altLang="nl-NL"/>
              <a:t>Klik om de stijl te bewerken</a:t>
            </a:r>
          </a:p>
        </p:txBody>
      </p:sp>
      <p:sp>
        <p:nvSpPr>
          <p:cNvPr id="1027" name="Tijdelijke aanduiding voor tekst 2">
            <a:extLst>
              <a:ext uri="{FF2B5EF4-FFF2-40B4-BE49-F238E27FC236}">
                <a16:creationId xmlns:a16="http://schemas.microsoft.com/office/drawing/2014/main" id="{363BE796-CBAF-4BA7-893B-B1FCBC571CC3}"/>
              </a:ext>
            </a:extLst>
          </p:cNvPr>
          <p:cNvSpPr>
            <a:spLocks noGrp="1"/>
          </p:cNvSpPr>
          <p:nvPr>
            <p:ph type="body" idx="1"/>
          </p:nvPr>
        </p:nvSpPr>
        <p:spPr bwMode="auto">
          <a:xfrm>
            <a:off x="342900" y="2311400"/>
            <a:ext cx="6172200" cy="653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altLang="nl-NL"/>
              <a:t>Klik om de modelstijlen te bewerken</a:t>
            </a:r>
          </a:p>
          <a:p>
            <a:pPr lvl="1"/>
            <a:r>
              <a:rPr lang="nl-NL" altLang="nl-NL"/>
              <a:t>Tweede niveau</a:t>
            </a:r>
          </a:p>
          <a:p>
            <a:pPr lvl="2"/>
            <a:r>
              <a:rPr lang="nl-NL" altLang="nl-NL"/>
              <a:t>Derde niveau</a:t>
            </a:r>
          </a:p>
          <a:p>
            <a:pPr lvl="3"/>
            <a:r>
              <a:rPr lang="nl-NL" altLang="nl-NL"/>
              <a:t>Vierde niveau</a:t>
            </a:r>
          </a:p>
          <a:p>
            <a:pPr lvl="4"/>
            <a:r>
              <a:rPr lang="nl-NL" altLang="nl-NL"/>
              <a:t>Vijfde niveau</a:t>
            </a:r>
          </a:p>
        </p:txBody>
      </p:sp>
      <p:sp>
        <p:nvSpPr>
          <p:cNvPr id="4" name="Tijdelijke aanduiding voor datum 3">
            <a:extLst>
              <a:ext uri="{FF2B5EF4-FFF2-40B4-BE49-F238E27FC236}">
                <a16:creationId xmlns:a16="http://schemas.microsoft.com/office/drawing/2014/main" id="{81F9769D-317F-5F4F-916B-B95BECC196BC}"/>
              </a:ext>
            </a:extLst>
          </p:cNvPr>
          <p:cNvSpPr>
            <a:spLocks noGrp="1"/>
          </p:cNvSpPr>
          <p:nvPr>
            <p:ph type="dt" sz="half" idx="2"/>
          </p:nvPr>
        </p:nvSpPr>
        <p:spPr>
          <a:xfrm>
            <a:off x="342900" y="9182100"/>
            <a:ext cx="1600200" cy="527050"/>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ea typeface="ＭＳ Ｐゴシック" panose="020B0600070205080204" pitchFamily="34" charset="-128"/>
              </a:defRPr>
            </a:lvl1pPr>
          </a:lstStyle>
          <a:p>
            <a:pPr>
              <a:defRPr/>
            </a:pPr>
            <a:fld id="{25C41C71-DB57-4052-BFA9-670654C8112C}" type="datetimeFigureOut">
              <a:rPr lang="nl-NL" altLang="nl-NL"/>
              <a:pPr>
                <a:defRPr/>
              </a:pPr>
              <a:t>26-11-2020</a:t>
            </a:fld>
            <a:endParaRPr lang="nl-NL" altLang="nl-NL"/>
          </a:p>
        </p:txBody>
      </p:sp>
      <p:sp>
        <p:nvSpPr>
          <p:cNvPr id="5" name="Tijdelijke aanduiding voor voettekst 4">
            <a:extLst>
              <a:ext uri="{FF2B5EF4-FFF2-40B4-BE49-F238E27FC236}">
                <a16:creationId xmlns:a16="http://schemas.microsoft.com/office/drawing/2014/main" id="{C4654089-0098-9145-89E4-729DC393FE63}"/>
              </a:ext>
            </a:extLst>
          </p:cNvPr>
          <p:cNvSpPr>
            <a:spLocks noGrp="1"/>
          </p:cNvSpPr>
          <p:nvPr>
            <p:ph type="ftr" sz="quarter" idx="3"/>
          </p:nvPr>
        </p:nvSpPr>
        <p:spPr>
          <a:xfrm>
            <a:off x="2343150" y="9182100"/>
            <a:ext cx="2171700" cy="527050"/>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nl-NL"/>
          </a:p>
        </p:txBody>
      </p:sp>
      <p:sp>
        <p:nvSpPr>
          <p:cNvPr id="6" name="Tijdelijke aanduiding voor dianummer 5">
            <a:extLst>
              <a:ext uri="{FF2B5EF4-FFF2-40B4-BE49-F238E27FC236}">
                <a16:creationId xmlns:a16="http://schemas.microsoft.com/office/drawing/2014/main" id="{7C38494A-5A4A-2448-927F-5CE6699E75AF}"/>
              </a:ext>
            </a:extLst>
          </p:cNvPr>
          <p:cNvSpPr>
            <a:spLocks noGrp="1"/>
          </p:cNvSpPr>
          <p:nvPr>
            <p:ph type="sldNum" sz="quarter" idx="4"/>
          </p:nvPr>
        </p:nvSpPr>
        <p:spPr>
          <a:xfrm>
            <a:off x="4914900" y="9182100"/>
            <a:ext cx="1600200" cy="527050"/>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ea typeface="ＭＳ Ｐゴシック" panose="020B0600070205080204" pitchFamily="34" charset="-128"/>
              </a:defRPr>
            </a:lvl1pPr>
          </a:lstStyle>
          <a:p>
            <a:pPr>
              <a:defRPr/>
            </a:pPr>
            <a:fld id="{502B9397-DBF5-4A8D-A0AB-E5329B546ED1}" type="slidenum">
              <a:rPr lang="nl-NL" altLang="nl-NL"/>
              <a:pPr>
                <a:defRPr/>
              </a:pPr>
              <a:t>‹nr.›</a:t>
            </a:fld>
            <a:endParaRPr lang="nl-NL" altLang="nl-N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2pPr>
      <a:lvl3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3pPr>
      <a:lvl4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4pPr>
      <a:lvl5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2.png"/><Relationship Id="rId7" Type="http://schemas.openxmlformats.org/officeDocument/2006/relationships/diagramQuickStyle" Target="../diagrams/quickStyle1.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hyperlink" Target="https://metaalunie.datacoll.nl/uylnpzlole?l=nl" TargetMode="External"/><Relationship Id="rId4" Type="http://schemas.openxmlformats.org/officeDocument/2006/relationships/image" Target="../media/image3.png"/><Relationship Id="rId9" Type="http://schemas.microsoft.com/office/2007/relationships/diagramDrawing" Target="../diagrams/drawing1.xml"/></Relationships>
</file>

<file path=ppt/slides/_rels/slide2.xml.rels><?xml version="1.0" encoding="UTF-8" standalone="yes"?>
<Relationships xmlns="http://schemas.openxmlformats.org/package/2006/relationships"><Relationship Id="rId8" Type="http://schemas.microsoft.com/office/2007/relationships/diagramDrawing" Target="../diagrams/drawing2.xml"/><Relationship Id="rId13" Type="http://schemas.microsoft.com/office/2007/relationships/diagramDrawing" Target="../diagrams/drawing3.xml"/><Relationship Id="rId18" Type="http://schemas.openxmlformats.org/officeDocument/2006/relationships/image" Target="../media/image8.png"/><Relationship Id="rId26" Type="http://schemas.openxmlformats.org/officeDocument/2006/relationships/image" Target="../media/image16.png"/><Relationship Id="rId3" Type="http://schemas.openxmlformats.org/officeDocument/2006/relationships/image" Target="../media/image1.png"/><Relationship Id="rId21" Type="http://schemas.openxmlformats.org/officeDocument/2006/relationships/image" Target="../media/image11.png"/><Relationship Id="rId7" Type="http://schemas.openxmlformats.org/officeDocument/2006/relationships/diagramColors" Target="../diagrams/colors2.xml"/><Relationship Id="rId12" Type="http://schemas.openxmlformats.org/officeDocument/2006/relationships/diagramColors" Target="../diagrams/colors3.xml"/><Relationship Id="rId17" Type="http://schemas.openxmlformats.org/officeDocument/2006/relationships/image" Target="../media/image7.png"/><Relationship Id="rId25"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image" Target="../media/image6.png"/><Relationship Id="rId20"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diagramQuickStyle" Target="../diagrams/quickStyle2.xml"/><Relationship Id="rId11" Type="http://schemas.openxmlformats.org/officeDocument/2006/relationships/diagramQuickStyle" Target="../diagrams/quickStyle3.xml"/><Relationship Id="rId24" Type="http://schemas.openxmlformats.org/officeDocument/2006/relationships/image" Target="../media/image14.png"/><Relationship Id="rId5" Type="http://schemas.openxmlformats.org/officeDocument/2006/relationships/diagramLayout" Target="../diagrams/layout2.xml"/><Relationship Id="rId15" Type="http://schemas.openxmlformats.org/officeDocument/2006/relationships/image" Target="../media/image5.png"/><Relationship Id="rId23" Type="http://schemas.openxmlformats.org/officeDocument/2006/relationships/image" Target="../media/image13.png"/><Relationship Id="rId10" Type="http://schemas.openxmlformats.org/officeDocument/2006/relationships/diagramLayout" Target="../diagrams/layout3.xml"/><Relationship Id="rId19" Type="http://schemas.openxmlformats.org/officeDocument/2006/relationships/image" Target="../media/image9.png"/><Relationship Id="rId4" Type="http://schemas.openxmlformats.org/officeDocument/2006/relationships/diagramData" Target="../diagrams/data2.xml"/><Relationship Id="rId9" Type="http://schemas.openxmlformats.org/officeDocument/2006/relationships/diagramData" Target="../diagrams/data3.xml"/><Relationship Id="rId14" Type="http://schemas.openxmlformats.org/officeDocument/2006/relationships/image" Target="../media/image4.png"/><Relationship Id="rId22" Type="http://schemas.openxmlformats.org/officeDocument/2006/relationships/image" Target="../media/image12.png"/><Relationship Id="rId27" Type="http://schemas.openxmlformats.org/officeDocument/2006/relationships/image" Target="../media/image17.png"/></Relationships>
</file>

<file path=ppt/slides/_rels/slide3.xml.rels><?xml version="1.0" encoding="UTF-8" standalone="yes"?>
<Relationships xmlns="http://schemas.openxmlformats.org/package/2006/relationships"><Relationship Id="rId8" Type="http://schemas.microsoft.com/office/2007/relationships/diagramDrawing" Target="../diagrams/drawing4.xml"/><Relationship Id="rId13" Type="http://schemas.microsoft.com/office/2007/relationships/diagramDrawing" Target="../diagrams/drawing5.xml"/><Relationship Id="rId18" Type="http://schemas.microsoft.com/office/2007/relationships/diagramDrawing" Target="../diagrams/drawing6.xml"/><Relationship Id="rId3" Type="http://schemas.openxmlformats.org/officeDocument/2006/relationships/image" Target="../media/image1.png"/><Relationship Id="rId21" Type="http://schemas.openxmlformats.org/officeDocument/2006/relationships/image" Target="../media/image16.png"/><Relationship Id="rId7" Type="http://schemas.openxmlformats.org/officeDocument/2006/relationships/diagramColors" Target="../diagrams/colors4.xml"/><Relationship Id="rId12" Type="http://schemas.openxmlformats.org/officeDocument/2006/relationships/diagramColors" Target="../diagrams/colors5.xml"/><Relationship Id="rId17" Type="http://schemas.openxmlformats.org/officeDocument/2006/relationships/diagramColors" Target="../diagrams/colors6.xml"/><Relationship Id="rId2" Type="http://schemas.openxmlformats.org/officeDocument/2006/relationships/notesSlide" Target="../notesSlides/notesSlide2.xml"/><Relationship Id="rId16" Type="http://schemas.openxmlformats.org/officeDocument/2006/relationships/diagramQuickStyle" Target="../diagrams/quickStyle6.xml"/><Relationship Id="rId20" Type="http://schemas.openxmlformats.org/officeDocument/2006/relationships/hyperlink" Target="http://www.smitzh.nl/cases" TargetMode="External"/><Relationship Id="rId1" Type="http://schemas.openxmlformats.org/officeDocument/2006/relationships/slideLayout" Target="../slideLayouts/slideLayout7.xml"/><Relationship Id="rId6" Type="http://schemas.openxmlformats.org/officeDocument/2006/relationships/diagramQuickStyle" Target="../diagrams/quickStyle4.xml"/><Relationship Id="rId11" Type="http://schemas.openxmlformats.org/officeDocument/2006/relationships/diagramQuickStyle" Target="../diagrams/quickStyle5.xml"/><Relationship Id="rId5" Type="http://schemas.openxmlformats.org/officeDocument/2006/relationships/diagramLayout" Target="../diagrams/layout4.xml"/><Relationship Id="rId15" Type="http://schemas.openxmlformats.org/officeDocument/2006/relationships/diagramLayout" Target="../diagrams/layout6.xml"/><Relationship Id="rId10" Type="http://schemas.openxmlformats.org/officeDocument/2006/relationships/diagramLayout" Target="../diagrams/layout5.xml"/><Relationship Id="rId19" Type="http://schemas.openxmlformats.org/officeDocument/2006/relationships/hyperlink" Target="http://www.smitzh.nl/" TargetMode="External"/><Relationship Id="rId4" Type="http://schemas.openxmlformats.org/officeDocument/2006/relationships/diagramData" Target="../diagrams/data4.xml"/><Relationship Id="rId9" Type="http://schemas.openxmlformats.org/officeDocument/2006/relationships/diagramData" Target="../diagrams/data5.xml"/><Relationship Id="rId14" Type="http://schemas.openxmlformats.org/officeDocument/2006/relationships/diagramData" Target="../diagrams/data6.xml"/></Relationships>
</file>

<file path=ppt/slides/_rels/slide4.xml.rels><?xml version="1.0" encoding="UTF-8" standalone="yes"?>
<Relationships xmlns="http://schemas.openxmlformats.org/package/2006/relationships"><Relationship Id="rId8" Type="http://schemas.openxmlformats.org/officeDocument/2006/relationships/diagramData" Target="../diagrams/data8.xml"/><Relationship Id="rId13" Type="http://schemas.openxmlformats.org/officeDocument/2006/relationships/hyperlink" Target="http://www.masterplanzuidholland.nl/" TargetMode="External"/><Relationship Id="rId3" Type="http://schemas.openxmlformats.org/officeDocument/2006/relationships/diagramData" Target="../diagrams/data7.xml"/><Relationship Id="rId7" Type="http://schemas.microsoft.com/office/2007/relationships/diagramDrawing" Target="../diagrams/drawing7.xml"/><Relationship Id="rId12" Type="http://schemas.microsoft.com/office/2007/relationships/diagramDrawing" Target="../diagrams/drawing8.xml"/><Relationship Id="rId17" Type="http://schemas.openxmlformats.org/officeDocument/2006/relationships/image" Target="../media/image16.png"/><Relationship Id="rId2" Type="http://schemas.openxmlformats.org/officeDocument/2006/relationships/image" Target="../media/image18.png"/><Relationship Id="rId16" Type="http://schemas.openxmlformats.org/officeDocument/2006/relationships/hyperlink" Target="https://www.techniekpact.nl/themas/hybride-docent" TargetMode="External"/><Relationship Id="rId1" Type="http://schemas.openxmlformats.org/officeDocument/2006/relationships/slideLayout" Target="../slideLayouts/slideLayout7.xml"/><Relationship Id="rId6" Type="http://schemas.openxmlformats.org/officeDocument/2006/relationships/diagramColors" Target="../diagrams/colors7.xml"/><Relationship Id="rId11" Type="http://schemas.openxmlformats.org/officeDocument/2006/relationships/diagramColors" Target="../diagrams/colors8.xml"/><Relationship Id="rId5" Type="http://schemas.openxmlformats.org/officeDocument/2006/relationships/diagramQuickStyle" Target="../diagrams/quickStyle7.xml"/><Relationship Id="rId15" Type="http://schemas.openxmlformats.org/officeDocument/2006/relationships/hyperlink" Target="https://www.techforcerijnmond.nl/" TargetMode="External"/><Relationship Id="rId10" Type="http://schemas.openxmlformats.org/officeDocument/2006/relationships/diagramQuickStyle" Target="../diagrams/quickStyle8.xml"/><Relationship Id="rId4" Type="http://schemas.openxmlformats.org/officeDocument/2006/relationships/diagramLayout" Target="../diagrams/layout7.xml"/><Relationship Id="rId9" Type="http://schemas.openxmlformats.org/officeDocument/2006/relationships/diagramLayout" Target="../diagrams/layout8.xml"/><Relationship Id="rId14" Type="http://schemas.openxmlformats.org/officeDocument/2006/relationships/hyperlink" Target="http://www.sterktechniekonderwijs.n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Afbeelding 3">
            <a:extLst>
              <a:ext uri="{FF2B5EF4-FFF2-40B4-BE49-F238E27FC236}">
                <a16:creationId xmlns:a16="http://schemas.microsoft.com/office/drawing/2014/main" id="{AE21E2F9-6FC9-48CC-85FE-9D319304342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8432800"/>
            <a:ext cx="6858000" cy="147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Afbeelding 1">
            <a:extLst>
              <a:ext uri="{FF2B5EF4-FFF2-40B4-BE49-F238E27FC236}">
                <a16:creationId xmlns:a16="http://schemas.microsoft.com/office/drawing/2014/main" id="{F68C286F-C330-4293-9C1D-A8EA08DCD4E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1800" y="469900"/>
            <a:ext cx="2808288"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Tekstvak 25">
            <a:extLst>
              <a:ext uri="{FF2B5EF4-FFF2-40B4-BE49-F238E27FC236}">
                <a16:creationId xmlns:a16="http://schemas.microsoft.com/office/drawing/2014/main" id="{8797F02E-CE51-402F-B52A-BC1582DA7077}"/>
              </a:ext>
            </a:extLst>
          </p:cNvPr>
          <p:cNvSpPr txBox="1">
            <a:spLocks noChangeArrowheads="1"/>
          </p:cNvSpPr>
          <p:nvPr/>
        </p:nvSpPr>
        <p:spPr bwMode="auto">
          <a:xfrm>
            <a:off x="3882019" y="456523"/>
            <a:ext cx="277685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None/>
            </a:pPr>
            <a:r>
              <a:rPr lang="nl-NL" altLang="nl-NL" sz="1600" b="1">
                <a:solidFill>
                  <a:schemeClr val="tx2">
                    <a:lumMod val="60000"/>
                    <a:lumOff val="40000"/>
                  </a:schemeClr>
                </a:solidFill>
                <a:latin typeface="Caecilia LT Std Roman" pitchFamily="50" charset="0"/>
              </a:rPr>
              <a:t>Jaarvergadering / </a:t>
            </a:r>
            <a:br>
              <a:rPr lang="nl-NL" altLang="nl-NL" sz="1600" b="1">
                <a:solidFill>
                  <a:schemeClr val="tx2">
                    <a:lumMod val="60000"/>
                    <a:lumOff val="40000"/>
                  </a:schemeClr>
                </a:solidFill>
                <a:latin typeface="Caecilia LT Std Roman" pitchFamily="50" charset="0"/>
              </a:rPr>
            </a:br>
            <a:r>
              <a:rPr lang="nl-NL" altLang="nl-NL" sz="1600" b="1">
                <a:solidFill>
                  <a:schemeClr val="tx2">
                    <a:lumMod val="60000"/>
                    <a:lumOff val="40000"/>
                  </a:schemeClr>
                </a:solidFill>
                <a:latin typeface="Caecilia LT Std Roman" pitchFamily="50" charset="0"/>
              </a:rPr>
              <a:t>Jaarverslag</a:t>
            </a:r>
            <a:endParaRPr lang="nl-NL" altLang="nl-NL" sz="1600" b="1" dirty="0">
              <a:solidFill>
                <a:srgbClr val="000066"/>
              </a:solidFill>
              <a:latin typeface="Caecilia LT Std Roman" pitchFamily="50" charset="0"/>
            </a:endParaRPr>
          </a:p>
          <a:p>
            <a:pPr eaLnBrk="1" hangingPunct="1">
              <a:spcBef>
                <a:spcPct val="0"/>
              </a:spcBef>
              <a:buFontTx/>
              <a:buNone/>
            </a:pPr>
            <a:r>
              <a:rPr lang="nl-NL" altLang="nl-NL" sz="1600" b="1">
                <a:solidFill>
                  <a:srgbClr val="000066"/>
                </a:solidFill>
                <a:latin typeface="Caecilia LT Std Roman" pitchFamily="50" charset="0"/>
              </a:rPr>
              <a:t>District Zuid-Holland</a:t>
            </a:r>
            <a:endParaRPr lang="nl-NL" altLang="nl-NL" sz="1600" b="1" dirty="0">
              <a:solidFill>
                <a:schemeClr val="tx2">
                  <a:lumMod val="60000"/>
                  <a:lumOff val="40000"/>
                </a:schemeClr>
              </a:solidFill>
              <a:latin typeface="Caecilia LT Std Roman" pitchFamily="50" charset="0"/>
            </a:endParaRPr>
          </a:p>
        </p:txBody>
      </p:sp>
      <p:sp>
        <p:nvSpPr>
          <p:cNvPr id="10" name="Tekstvak 8">
            <a:extLst>
              <a:ext uri="{FF2B5EF4-FFF2-40B4-BE49-F238E27FC236}">
                <a16:creationId xmlns:a16="http://schemas.microsoft.com/office/drawing/2014/main" id="{2364965F-5986-4CDA-A085-80B42865810D}"/>
              </a:ext>
            </a:extLst>
          </p:cNvPr>
          <p:cNvSpPr txBox="1">
            <a:spLocks noChangeArrowheads="1"/>
          </p:cNvSpPr>
          <p:nvPr/>
        </p:nvSpPr>
        <p:spPr bwMode="auto">
          <a:xfrm>
            <a:off x="310346" y="1158295"/>
            <a:ext cx="3334679" cy="8094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buFont typeface="Arial" panose="020B0604020202020204" pitchFamily="34" charset="0"/>
              <a:buNone/>
              <a:defRPr/>
            </a:pPr>
            <a:r>
              <a:rPr lang="nl-NL" sz="1800" b="1" dirty="0">
                <a:solidFill>
                  <a:srgbClr val="22246B"/>
                </a:solidFill>
                <a:latin typeface="Caecilia LT Std Roman" panose="00000500000000000000" pitchFamily="50" charset="0"/>
                <a:ea typeface="Verdana" panose="020B0604030504040204" pitchFamily="34" charset="0"/>
                <a:cs typeface="Verdana" panose="020B0604030504040204" pitchFamily="34" charset="0"/>
              </a:rPr>
              <a:t>Corona tijden, </a:t>
            </a:r>
            <a:br>
              <a:rPr lang="nl-NL" sz="1800" b="1" dirty="0">
                <a:solidFill>
                  <a:srgbClr val="22246B"/>
                </a:solidFill>
                <a:latin typeface="Caecilia LT Std Roman" panose="00000500000000000000" pitchFamily="50" charset="0"/>
                <a:ea typeface="Verdana" panose="020B0604030504040204" pitchFamily="34" charset="0"/>
                <a:cs typeface="Verdana" panose="020B0604030504040204" pitchFamily="34" charset="0"/>
              </a:rPr>
            </a:br>
            <a:r>
              <a:rPr lang="nl-NL" sz="1800" b="1" dirty="0">
                <a:solidFill>
                  <a:srgbClr val="22246B"/>
                </a:solidFill>
                <a:latin typeface="Caecilia LT Std Roman" panose="00000500000000000000" pitchFamily="50" charset="0"/>
                <a:ea typeface="Verdana" panose="020B0604030504040204" pitchFamily="34" charset="0"/>
                <a:cs typeface="Verdana" panose="020B0604030504040204" pitchFamily="34" charset="0"/>
              </a:rPr>
              <a:t>onzekere tijden</a:t>
            </a:r>
          </a:p>
          <a:p>
            <a:pPr fontAlgn="base" hangingPunct="0">
              <a:spcBef>
                <a:spcPts val="0"/>
              </a:spcBef>
              <a:buNone/>
            </a:pPr>
            <a:br>
              <a:rPr lang="nl-NL" sz="1100" dirty="0">
                <a:solidFill>
                  <a:srgbClr val="002060"/>
                </a:solidFill>
                <a:effectLst/>
                <a:latin typeface="+mn-lt"/>
                <a:ea typeface="Calibri" panose="020F0502020204030204" pitchFamily="34" charset="0"/>
              </a:rPr>
            </a:br>
            <a:r>
              <a:rPr lang="nl-NL" sz="1100" dirty="0">
                <a:solidFill>
                  <a:srgbClr val="002060"/>
                </a:solidFill>
                <a:effectLst/>
                <a:latin typeface="+mn-lt"/>
                <a:ea typeface="Calibri" panose="020F0502020204030204" pitchFamily="34" charset="0"/>
              </a:rPr>
              <a:t>Voorjaar 2020, een gedenkwaardige periode. </a:t>
            </a:r>
          </a:p>
          <a:p>
            <a:pPr fontAlgn="base" hangingPunct="0">
              <a:spcBef>
                <a:spcPts val="0"/>
              </a:spcBef>
              <a:buNone/>
            </a:pPr>
            <a:r>
              <a:rPr lang="nl-NL" sz="1100" dirty="0">
                <a:solidFill>
                  <a:srgbClr val="002060"/>
                </a:solidFill>
                <a:effectLst/>
                <a:latin typeface="+mn-lt"/>
                <a:ea typeface="Calibri" panose="020F0502020204030204" pitchFamily="34" charset="0"/>
              </a:rPr>
              <a:t>Opeens stond de wereld stil. Bedrijven verloren orders. Sommige medewerkers zaten ziek thuis of moesten thuis blijven, omdat gezinsleden ziek waren. </a:t>
            </a:r>
          </a:p>
          <a:p>
            <a:pPr fontAlgn="base" hangingPunct="0">
              <a:spcBef>
                <a:spcPts val="0"/>
              </a:spcBef>
              <a:buNone/>
            </a:pPr>
            <a:r>
              <a:rPr lang="nl-NL" sz="1100" dirty="0">
                <a:solidFill>
                  <a:srgbClr val="002060"/>
                </a:solidFill>
                <a:effectLst/>
                <a:latin typeface="+mn-lt"/>
                <a:ea typeface="Calibri" panose="020F0502020204030204" pitchFamily="34" charset="0"/>
              </a:rPr>
              <a:t>Inmiddels zijn we een half jaar verder. Nederland kent een hoog aantal corona besmettingen. De overheid roept bedrijven op, zo veel mogelijk thuis te werken. </a:t>
            </a:r>
          </a:p>
          <a:p>
            <a:pPr fontAlgn="base" hangingPunct="0">
              <a:spcBef>
                <a:spcPts val="0"/>
              </a:spcBef>
              <a:buNone/>
            </a:pPr>
            <a:r>
              <a:rPr lang="nl-NL" sz="1100" dirty="0">
                <a:solidFill>
                  <a:srgbClr val="002060"/>
                </a:solidFill>
                <a:effectLst/>
                <a:latin typeface="+mn-lt"/>
                <a:ea typeface="Calibri" panose="020F0502020204030204" pitchFamily="34" charset="0"/>
              </a:rPr>
              <a:t>Dit terwijl in onze sector thuiswerken vaak niet mogelijk is of slechts voor een beperkt aantal medewerkers. </a:t>
            </a:r>
          </a:p>
          <a:p>
            <a:pPr fontAlgn="base" hangingPunct="0">
              <a:spcBef>
                <a:spcPts val="0"/>
              </a:spcBef>
              <a:buNone/>
            </a:pPr>
            <a:r>
              <a:rPr lang="nl-NL" sz="1100" dirty="0">
                <a:solidFill>
                  <a:srgbClr val="002060"/>
                </a:solidFill>
                <a:effectLst/>
                <a:latin typeface="+mn-lt"/>
                <a:ea typeface="Calibri" panose="020F0502020204030204" pitchFamily="34" charset="0"/>
              </a:rPr>
              <a:t> </a:t>
            </a:r>
          </a:p>
          <a:p>
            <a:pPr fontAlgn="base" hangingPunct="0">
              <a:spcBef>
                <a:spcPts val="0"/>
              </a:spcBef>
              <a:buNone/>
            </a:pPr>
            <a:r>
              <a:rPr lang="nl-NL" sz="1100" b="1" dirty="0">
                <a:solidFill>
                  <a:srgbClr val="002060"/>
                </a:solidFill>
                <a:effectLst/>
                <a:latin typeface="+mn-lt"/>
                <a:ea typeface="Calibri" panose="020F0502020204030204" pitchFamily="34" charset="0"/>
              </a:rPr>
              <a:t>Geen jaarvergadering</a:t>
            </a:r>
            <a:endParaRPr lang="nl-NL" sz="1100" dirty="0">
              <a:solidFill>
                <a:srgbClr val="002060"/>
              </a:solidFill>
              <a:effectLst/>
              <a:latin typeface="+mn-lt"/>
              <a:ea typeface="Calibri" panose="020F0502020204030204" pitchFamily="34" charset="0"/>
            </a:endParaRPr>
          </a:p>
          <a:p>
            <a:pPr fontAlgn="base" hangingPunct="0">
              <a:spcBef>
                <a:spcPts val="0"/>
              </a:spcBef>
              <a:buNone/>
            </a:pPr>
            <a:r>
              <a:rPr lang="nl-NL" sz="1100" dirty="0">
                <a:solidFill>
                  <a:srgbClr val="002060"/>
                </a:solidFill>
                <a:effectLst/>
                <a:latin typeface="+mn-lt"/>
                <a:ea typeface="Calibri" panose="020F0502020204030204" pitchFamily="34" charset="0"/>
              </a:rPr>
              <a:t>Het blijven onzekere tijden. Reden voor ons om dit jaar geen fysieke jaarvergadering te organiseren. Voor ons is het belang om bedrijven en haar medewerkers gezond te houden groot. Middels dit jaarverslag informeren wij u over onze activiteiten in Zuid-Holland. Onder het motto ‘De metaal draait door’ hopen wij van harte dat u als ondernemer in de metaal verder kan.</a:t>
            </a:r>
          </a:p>
          <a:p>
            <a:pPr fontAlgn="base" hangingPunct="0">
              <a:spcBef>
                <a:spcPts val="0"/>
              </a:spcBef>
              <a:buNone/>
            </a:pPr>
            <a:r>
              <a:rPr lang="nl-NL" sz="1100" dirty="0">
                <a:solidFill>
                  <a:srgbClr val="002060"/>
                </a:solidFill>
                <a:effectLst/>
                <a:latin typeface="+mn-lt"/>
                <a:ea typeface="Calibri" panose="020F0502020204030204" pitchFamily="34" charset="0"/>
              </a:rPr>
              <a:t> </a:t>
            </a:r>
          </a:p>
          <a:p>
            <a:pPr fontAlgn="base" hangingPunct="0">
              <a:spcBef>
                <a:spcPts val="0"/>
              </a:spcBef>
              <a:buNone/>
            </a:pPr>
            <a:r>
              <a:rPr lang="nl-NL" sz="1100" b="1" dirty="0">
                <a:solidFill>
                  <a:srgbClr val="002060"/>
                </a:solidFill>
                <a:effectLst/>
                <a:latin typeface="+mn-lt"/>
                <a:ea typeface="Calibri" panose="020F0502020204030204" pitchFamily="34" charset="0"/>
              </a:rPr>
              <a:t>Stemming </a:t>
            </a:r>
            <a:endParaRPr lang="nl-NL" sz="1100" dirty="0">
              <a:solidFill>
                <a:srgbClr val="002060"/>
              </a:solidFill>
              <a:effectLst/>
              <a:latin typeface="+mn-lt"/>
              <a:ea typeface="Calibri" panose="020F0502020204030204" pitchFamily="34" charset="0"/>
            </a:endParaRPr>
          </a:p>
          <a:p>
            <a:pPr fontAlgn="base" hangingPunct="0">
              <a:spcBef>
                <a:spcPts val="0"/>
              </a:spcBef>
              <a:buNone/>
            </a:pPr>
            <a:r>
              <a:rPr lang="nl-NL" sz="1100" dirty="0">
                <a:solidFill>
                  <a:srgbClr val="002060"/>
                </a:solidFill>
                <a:effectLst/>
                <a:latin typeface="+mn-lt"/>
                <a:ea typeface="Calibri" panose="020F0502020204030204" pitchFamily="34" charset="0"/>
              </a:rPr>
              <a:t>Jaarlijks zijn er wisselingen in het bestuur of de bondsraad. Onder normale omstandigheden sluiten we met de stemmingen de jaarvergadering af. Dit jaar vragen wij middels een digitale stem uw instemming. De bijgevoegde link kunt u gebruiken om te stemmen. Wanneer wij uw stem op 31 oktober 2020 niet hebben ontvangen, dan gaan wij ervan uit dat u instemt met het jaarverslag en de bestuurswisselingen.</a:t>
            </a:r>
          </a:p>
          <a:p>
            <a:pPr fontAlgn="base" hangingPunct="0">
              <a:spcBef>
                <a:spcPts val="0"/>
              </a:spcBef>
              <a:buNone/>
            </a:pPr>
            <a:r>
              <a:rPr lang="nl-NL" sz="1100" dirty="0">
                <a:solidFill>
                  <a:srgbClr val="002060"/>
                </a:solidFill>
                <a:effectLst/>
                <a:latin typeface="+mn-lt"/>
                <a:ea typeface="Calibri" panose="020F0502020204030204" pitchFamily="34" charset="0"/>
              </a:rPr>
              <a:t> </a:t>
            </a:r>
          </a:p>
          <a:p>
            <a:pPr fontAlgn="base" hangingPunct="0">
              <a:spcBef>
                <a:spcPts val="0"/>
              </a:spcBef>
              <a:buNone/>
            </a:pPr>
            <a:r>
              <a:rPr lang="nl-NL" sz="1100" b="1" dirty="0">
                <a:solidFill>
                  <a:srgbClr val="002060"/>
                </a:solidFill>
                <a:effectLst/>
                <a:latin typeface="+mn-lt"/>
                <a:ea typeface="Calibri" panose="020F0502020204030204" pitchFamily="34" charset="0"/>
              </a:rPr>
              <a:t>Dank aan Leo de Wilde en Sjef Wauben</a:t>
            </a:r>
            <a:endParaRPr lang="nl-NL" sz="1100" dirty="0">
              <a:solidFill>
                <a:srgbClr val="002060"/>
              </a:solidFill>
              <a:effectLst/>
              <a:latin typeface="+mn-lt"/>
              <a:ea typeface="Calibri" panose="020F0502020204030204" pitchFamily="34" charset="0"/>
            </a:endParaRPr>
          </a:p>
          <a:p>
            <a:pPr fontAlgn="base" hangingPunct="0">
              <a:spcBef>
                <a:spcPts val="0"/>
              </a:spcBef>
              <a:buNone/>
            </a:pPr>
            <a:r>
              <a:rPr lang="nl-NL" sz="1100" dirty="0">
                <a:solidFill>
                  <a:srgbClr val="002060"/>
                </a:solidFill>
                <a:effectLst/>
                <a:latin typeface="+mn-lt"/>
                <a:ea typeface="Calibri" panose="020F0502020204030204" pitchFamily="34" charset="0"/>
              </a:rPr>
              <a:t>Leo de Wilde en Sjef Wauben nemen afscheid van resp. de bondsraad en het bestuur. Wij bedanken beide heren voor hun jarenlange inzet, zowel op landelijk niveau als op regionaal niveau. </a:t>
            </a:r>
          </a:p>
          <a:p>
            <a:pPr fontAlgn="base" hangingPunct="0">
              <a:spcBef>
                <a:spcPts val="0"/>
              </a:spcBef>
              <a:buNone/>
            </a:pPr>
            <a:endParaRPr lang="nl-NL" sz="1100" dirty="0">
              <a:solidFill>
                <a:srgbClr val="002060"/>
              </a:solidFill>
              <a:latin typeface="+mn-lt"/>
              <a:ea typeface="Calibri" panose="020F0502020204030204" pitchFamily="34" charset="0"/>
            </a:endParaRPr>
          </a:p>
          <a:p>
            <a:pPr fontAlgn="base" hangingPunct="0">
              <a:spcBef>
                <a:spcPts val="0"/>
              </a:spcBef>
              <a:buNone/>
            </a:pPr>
            <a:r>
              <a:rPr lang="nl-NL" sz="1100" dirty="0">
                <a:solidFill>
                  <a:srgbClr val="002060"/>
                </a:solidFill>
                <a:effectLst/>
                <a:latin typeface="+mn-lt"/>
                <a:ea typeface="Calibri" panose="020F0502020204030204" pitchFamily="34" charset="0"/>
              </a:rPr>
              <a:t>Wilt u als ondernemer ook meepraten over het beleid van Metaalunie, op landelijk niveau in de bondsraad of in het regionale bestuur? Laat het ons weten.</a:t>
            </a:r>
          </a:p>
          <a:p>
            <a:pPr fontAlgn="base" hangingPunct="0">
              <a:spcBef>
                <a:spcPts val="0"/>
              </a:spcBef>
              <a:buNone/>
            </a:pPr>
            <a:endParaRPr lang="nl-NL" sz="1100" dirty="0">
              <a:solidFill>
                <a:srgbClr val="002060"/>
              </a:solidFill>
              <a:effectLst/>
              <a:latin typeface="+mn-lt"/>
              <a:ea typeface="Calibri" panose="020F0502020204030204" pitchFamily="34" charset="0"/>
            </a:endParaRPr>
          </a:p>
          <a:p>
            <a:pPr fontAlgn="base" hangingPunct="0">
              <a:spcBef>
                <a:spcPts val="0"/>
              </a:spcBef>
              <a:buNone/>
            </a:pPr>
            <a:r>
              <a:rPr lang="nl-NL" sz="1100" dirty="0">
                <a:solidFill>
                  <a:srgbClr val="002060"/>
                </a:solidFill>
                <a:effectLst/>
                <a:latin typeface="+mn-lt"/>
                <a:ea typeface="Calibri" panose="020F0502020204030204" pitchFamily="34" charset="0"/>
              </a:rPr>
              <a:t>Namens het bestuur van district Zuid-Holland,</a:t>
            </a:r>
          </a:p>
          <a:p>
            <a:pPr fontAlgn="base" hangingPunct="0">
              <a:spcBef>
                <a:spcPts val="0"/>
              </a:spcBef>
              <a:buNone/>
            </a:pPr>
            <a:r>
              <a:rPr lang="nl-NL" sz="1100" dirty="0">
                <a:solidFill>
                  <a:srgbClr val="002060"/>
                </a:solidFill>
                <a:effectLst/>
                <a:latin typeface="+mn-lt"/>
                <a:ea typeface="Calibri" panose="020F0502020204030204" pitchFamily="34" charset="0"/>
              </a:rPr>
              <a:t>uw voorzitter,  Annet Hoogenboom</a:t>
            </a:r>
          </a:p>
        </p:txBody>
      </p:sp>
      <p:pic>
        <p:nvPicPr>
          <p:cNvPr id="4" name="Afbeelding 3">
            <a:extLst>
              <a:ext uri="{FF2B5EF4-FFF2-40B4-BE49-F238E27FC236}">
                <a16:creationId xmlns:a16="http://schemas.microsoft.com/office/drawing/2014/main" id="{E9EB220F-70B5-4AE9-B071-C158C93A2BBA}"/>
              </a:ext>
            </a:extLst>
          </p:cNvPr>
          <p:cNvPicPr>
            <a:picLocks noChangeAspect="1"/>
          </p:cNvPicPr>
          <p:nvPr/>
        </p:nvPicPr>
        <p:blipFill>
          <a:blip r:embed="rId4"/>
          <a:stretch>
            <a:fillRect/>
          </a:stretch>
        </p:blipFill>
        <p:spPr>
          <a:xfrm>
            <a:off x="4509120" y="1158295"/>
            <a:ext cx="2445066" cy="2445066"/>
          </a:xfrm>
          <a:prstGeom prst="rect">
            <a:avLst/>
          </a:prstGeom>
        </p:spPr>
      </p:pic>
      <p:graphicFrame>
        <p:nvGraphicFramePr>
          <p:cNvPr id="2" name="Diagram 1">
            <a:extLst>
              <a:ext uri="{FF2B5EF4-FFF2-40B4-BE49-F238E27FC236}">
                <a16:creationId xmlns:a16="http://schemas.microsoft.com/office/drawing/2014/main" id="{1C88E471-21F9-415F-BCDE-2488FC2CA221}"/>
              </a:ext>
            </a:extLst>
          </p:cNvPr>
          <p:cNvGraphicFramePr/>
          <p:nvPr>
            <p:extLst>
              <p:ext uri="{D42A27DB-BD31-4B8C-83A1-F6EECF244321}">
                <p14:modId xmlns:p14="http://schemas.microsoft.com/office/powerpoint/2010/main" val="1667051968"/>
              </p:ext>
            </p:extLst>
          </p:nvPr>
        </p:nvGraphicFramePr>
        <p:xfrm>
          <a:off x="3068960" y="3052585"/>
          <a:ext cx="4161413" cy="267427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 name="Stroomdiagram: Verbindingslijn 2">
            <a:extLst>
              <a:ext uri="{FF2B5EF4-FFF2-40B4-BE49-F238E27FC236}">
                <a16:creationId xmlns:a16="http://schemas.microsoft.com/office/drawing/2014/main" id="{C1DAA61B-3703-4BE4-A135-B0FC72C79A07}"/>
              </a:ext>
            </a:extLst>
          </p:cNvPr>
          <p:cNvSpPr/>
          <p:nvPr/>
        </p:nvSpPr>
        <p:spPr>
          <a:xfrm>
            <a:off x="3875173" y="5726861"/>
            <a:ext cx="2876286" cy="3330595"/>
          </a:xfrm>
          <a:prstGeom prst="flowChartConnector">
            <a:avLst/>
          </a:prstGeom>
          <a:solidFill>
            <a:srgbClr val="F8CB2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endParaRPr lang="nl-NL" altLang="nl-NL" sz="1800" b="1" dirty="0">
              <a:solidFill>
                <a:srgbClr val="22246B"/>
              </a:solidFill>
              <a:latin typeface="+mj-lt"/>
            </a:endParaRPr>
          </a:p>
          <a:p>
            <a:pPr algn="ctr" eaLnBrk="1" hangingPunct="1"/>
            <a:r>
              <a:rPr lang="nl-NL" altLang="nl-NL" sz="1400" b="1" dirty="0">
                <a:solidFill>
                  <a:srgbClr val="002060"/>
                </a:solidFill>
                <a:latin typeface="+mj-lt"/>
              </a:rPr>
              <a:t>Geen jaarvergadering, </a:t>
            </a:r>
          </a:p>
          <a:p>
            <a:pPr algn="ctr" eaLnBrk="1" hangingPunct="1"/>
            <a:r>
              <a:rPr lang="nl-NL" altLang="nl-NL" sz="1400" b="1" dirty="0">
                <a:solidFill>
                  <a:srgbClr val="002060"/>
                </a:solidFill>
                <a:latin typeface="+mj-lt"/>
              </a:rPr>
              <a:t>wel stemming</a:t>
            </a:r>
          </a:p>
          <a:p>
            <a:pPr algn="ctr" eaLnBrk="1" hangingPunct="1"/>
            <a:endParaRPr lang="nl-NL" altLang="nl-NL" sz="1100" dirty="0">
              <a:solidFill>
                <a:srgbClr val="002060"/>
              </a:solidFill>
              <a:latin typeface="+mj-lt"/>
            </a:endParaRPr>
          </a:p>
          <a:p>
            <a:pPr algn="ctr" eaLnBrk="1" hangingPunct="1"/>
            <a:r>
              <a:rPr lang="nl-NL" altLang="nl-NL" sz="1100" dirty="0">
                <a:solidFill>
                  <a:srgbClr val="002060"/>
                </a:solidFill>
                <a:latin typeface="+mj-lt"/>
              </a:rPr>
              <a:t>Omdat we een vereniging zijn van en voor ondernemers, bieden wij u de mogelijkheid te stemmen ten aanzien de benoemingen en de keuzes die het districtsbestuur maakt in </a:t>
            </a:r>
            <a:br>
              <a:rPr lang="nl-NL" altLang="nl-NL" sz="1100" dirty="0">
                <a:solidFill>
                  <a:srgbClr val="002060"/>
                </a:solidFill>
                <a:latin typeface="+mj-lt"/>
              </a:rPr>
            </a:br>
            <a:r>
              <a:rPr lang="nl-NL" altLang="nl-NL" sz="1100" dirty="0">
                <a:solidFill>
                  <a:srgbClr val="002060"/>
                </a:solidFill>
                <a:latin typeface="+mj-lt"/>
              </a:rPr>
              <a:t>Zuid-Holland:</a:t>
            </a:r>
          </a:p>
          <a:p>
            <a:pPr algn="ctr" eaLnBrk="1" hangingPunct="1"/>
            <a:endParaRPr lang="nl-NL" altLang="nl-NL" sz="1100" dirty="0">
              <a:solidFill>
                <a:srgbClr val="002060"/>
              </a:solidFill>
              <a:latin typeface="+mj-lt"/>
            </a:endParaRPr>
          </a:p>
          <a:p>
            <a:pPr algn="ctr" eaLnBrk="1" hangingPunct="1"/>
            <a:r>
              <a:rPr lang="nl-NL" altLang="nl-NL" sz="1100" b="1" dirty="0">
                <a:solidFill>
                  <a:srgbClr val="002060"/>
                </a:solidFill>
                <a:latin typeface="+mj-lt"/>
              </a:rPr>
              <a:t>Stemmen kan via</a:t>
            </a:r>
            <a:endParaRPr lang="nl-NL" altLang="nl-NL" sz="1400" b="1" dirty="0">
              <a:solidFill>
                <a:srgbClr val="002060"/>
              </a:solidFill>
              <a:latin typeface="+mj-lt"/>
            </a:endParaRPr>
          </a:p>
          <a:p>
            <a:pPr algn="ctr" eaLnBrk="1" hangingPunct="1"/>
            <a:r>
              <a:rPr lang="nl-NL" sz="1200" u="sng" dirty="0">
                <a:solidFill>
                  <a:srgbClr val="004A70"/>
                </a:solidFill>
                <a:effectLst/>
                <a:latin typeface="Arial" panose="020B0604020202020204" pitchFamily="34" charset="0"/>
                <a:ea typeface="Times New Roman" panose="02020603050405020304" pitchFamily="18" charset="0"/>
                <a:hlinkClick r:id="rId10"/>
              </a:rPr>
              <a:t>https://metaalunie.datacoll.nl/uylnpzlole?l=nl</a:t>
            </a:r>
            <a:endParaRPr lang="nl-NL" altLang="nl-NL" sz="1200" b="1" dirty="0">
              <a:solidFill>
                <a:srgbClr val="22246B"/>
              </a:solidFill>
              <a:latin typeface="+mj-l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3">
            <a:extLst>
              <a:ext uri="{FF2B5EF4-FFF2-40B4-BE49-F238E27FC236}">
                <a16:creationId xmlns:a16="http://schemas.microsoft.com/office/drawing/2014/main" id="{30C8DD3B-FE46-4313-B5CE-7AC8E2573EE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8432800"/>
            <a:ext cx="6858000" cy="147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Diagram 3">
            <a:extLst>
              <a:ext uri="{FF2B5EF4-FFF2-40B4-BE49-F238E27FC236}">
                <a16:creationId xmlns:a16="http://schemas.microsoft.com/office/drawing/2014/main" id="{9BCAC489-8931-4E27-B578-2FF295552F09}"/>
              </a:ext>
            </a:extLst>
          </p:cNvPr>
          <p:cNvGraphicFramePr/>
          <p:nvPr>
            <p:extLst>
              <p:ext uri="{D42A27DB-BD31-4B8C-83A1-F6EECF244321}">
                <p14:modId xmlns:p14="http://schemas.microsoft.com/office/powerpoint/2010/main" val="3265697684"/>
              </p:ext>
            </p:extLst>
          </p:nvPr>
        </p:nvGraphicFramePr>
        <p:xfrm>
          <a:off x="2502028" y="3785276"/>
          <a:ext cx="3381450" cy="430883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6" name="Diagram 5">
            <a:extLst>
              <a:ext uri="{FF2B5EF4-FFF2-40B4-BE49-F238E27FC236}">
                <a16:creationId xmlns:a16="http://schemas.microsoft.com/office/drawing/2014/main" id="{D5F58164-D952-417F-99E9-79EE621561B2}"/>
              </a:ext>
            </a:extLst>
          </p:cNvPr>
          <p:cNvGraphicFramePr/>
          <p:nvPr>
            <p:extLst>
              <p:ext uri="{D42A27DB-BD31-4B8C-83A1-F6EECF244321}">
                <p14:modId xmlns:p14="http://schemas.microsoft.com/office/powerpoint/2010/main" val="4007522496"/>
              </p:ext>
            </p:extLst>
          </p:nvPr>
        </p:nvGraphicFramePr>
        <p:xfrm>
          <a:off x="3599192" y="2390049"/>
          <a:ext cx="3383398" cy="2343173"/>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9" name="Tekstvak 8">
            <a:extLst>
              <a:ext uri="{FF2B5EF4-FFF2-40B4-BE49-F238E27FC236}">
                <a16:creationId xmlns:a16="http://schemas.microsoft.com/office/drawing/2014/main" id="{C2E78DCD-5D98-4318-9BD4-ACFE3FDD9F4C}"/>
              </a:ext>
            </a:extLst>
          </p:cNvPr>
          <p:cNvSpPr txBox="1"/>
          <p:nvPr/>
        </p:nvSpPr>
        <p:spPr>
          <a:xfrm>
            <a:off x="413902" y="555365"/>
            <a:ext cx="6030196" cy="369332"/>
          </a:xfrm>
          <a:prstGeom prst="rect">
            <a:avLst/>
          </a:prstGeom>
          <a:noFill/>
        </p:spPr>
        <p:txBody>
          <a:bodyPr wrap="square" rtlCol="0">
            <a:spAutoFit/>
          </a:bodyPr>
          <a:lstStyle/>
          <a:p>
            <a:r>
              <a:rPr lang="nl-NL" b="1" dirty="0">
                <a:solidFill>
                  <a:srgbClr val="00B0F0"/>
                </a:solidFill>
                <a:latin typeface="Caecilia LT Std Roman" panose="00000500000000000000" pitchFamily="50" charset="0"/>
              </a:rPr>
              <a:t>Regionale belangenbehartiging Zuid-Holland</a:t>
            </a:r>
          </a:p>
        </p:txBody>
      </p:sp>
      <p:pic>
        <p:nvPicPr>
          <p:cNvPr id="11" name="Afbeelding 10">
            <a:extLst>
              <a:ext uri="{FF2B5EF4-FFF2-40B4-BE49-F238E27FC236}">
                <a16:creationId xmlns:a16="http://schemas.microsoft.com/office/drawing/2014/main" id="{2C8B1E61-7D78-496D-A805-049A63353396}"/>
              </a:ext>
            </a:extLst>
          </p:cNvPr>
          <p:cNvPicPr>
            <a:picLocks noChangeAspect="1"/>
          </p:cNvPicPr>
          <p:nvPr/>
        </p:nvPicPr>
        <p:blipFill>
          <a:blip r:embed="rId14"/>
          <a:stretch>
            <a:fillRect/>
          </a:stretch>
        </p:blipFill>
        <p:spPr>
          <a:xfrm>
            <a:off x="4196047" y="969042"/>
            <a:ext cx="743776" cy="743776"/>
          </a:xfrm>
          <a:prstGeom prst="rect">
            <a:avLst/>
          </a:prstGeom>
        </p:spPr>
      </p:pic>
      <p:sp>
        <p:nvSpPr>
          <p:cNvPr id="12" name="Tekstvak 11">
            <a:extLst>
              <a:ext uri="{FF2B5EF4-FFF2-40B4-BE49-F238E27FC236}">
                <a16:creationId xmlns:a16="http://schemas.microsoft.com/office/drawing/2014/main" id="{3E8B2DED-F5B5-43C9-B89A-3C3788BE8E2E}"/>
              </a:ext>
            </a:extLst>
          </p:cNvPr>
          <p:cNvSpPr txBox="1"/>
          <p:nvPr/>
        </p:nvSpPr>
        <p:spPr>
          <a:xfrm>
            <a:off x="5030877" y="1344032"/>
            <a:ext cx="1183529" cy="276999"/>
          </a:xfrm>
          <a:prstGeom prst="rect">
            <a:avLst/>
          </a:prstGeom>
          <a:noFill/>
        </p:spPr>
        <p:txBody>
          <a:bodyPr wrap="none" rtlCol="0">
            <a:spAutoFit/>
          </a:bodyPr>
          <a:lstStyle/>
          <a:p>
            <a:r>
              <a:rPr lang="nl-NL" sz="1200" b="1" dirty="0">
                <a:solidFill>
                  <a:srgbClr val="002060"/>
                </a:solidFill>
              </a:rPr>
              <a:t>2.545 bedrijven</a:t>
            </a:r>
          </a:p>
        </p:txBody>
      </p:sp>
      <p:pic>
        <p:nvPicPr>
          <p:cNvPr id="14" name="Afbeelding 13">
            <a:extLst>
              <a:ext uri="{FF2B5EF4-FFF2-40B4-BE49-F238E27FC236}">
                <a16:creationId xmlns:a16="http://schemas.microsoft.com/office/drawing/2014/main" id="{0DB30E21-89B5-4753-9A3D-F8518DE003FD}"/>
              </a:ext>
            </a:extLst>
          </p:cNvPr>
          <p:cNvPicPr>
            <a:picLocks noChangeAspect="1"/>
          </p:cNvPicPr>
          <p:nvPr/>
        </p:nvPicPr>
        <p:blipFill>
          <a:blip r:embed="rId15"/>
          <a:stretch>
            <a:fillRect/>
          </a:stretch>
        </p:blipFill>
        <p:spPr>
          <a:xfrm>
            <a:off x="4310611" y="1737001"/>
            <a:ext cx="519558" cy="417072"/>
          </a:xfrm>
          <a:prstGeom prst="rect">
            <a:avLst/>
          </a:prstGeom>
          <a:solidFill>
            <a:srgbClr val="00B0F0">
              <a:alpha val="46000"/>
            </a:srgbClr>
          </a:solidFill>
        </p:spPr>
      </p:pic>
      <p:sp>
        <p:nvSpPr>
          <p:cNvPr id="16" name="Tekstvak 15">
            <a:extLst>
              <a:ext uri="{FF2B5EF4-FFF2-40B4-BE49-F238E27FC236}">
                <a16:creationId xmlns:a16="http://schemas.microsoft.com/office/drawing/2014/main" id="{E73B0B47-8D01-4408-95EC-4774D6808759}"/>
              </a:ext>
            </a:extLst>
          </p:cNvPr>
          <p:cNvSpPr txBox="1"/>
          <p:nvPr/>
        </p:nvSpPr>
        <p:spPr>
          <a:xfrm>
            <a:off x="5016074" y="1806976"/>
            <a:ext cx="1521507" cy="276999"/>
          </a:xfrm>
          <a:prstGeom prst="rect">
            <a:avLst/>
          </a:prstGeom>
          <a:noFill/>
        </p:spPr>
        <p:txBody>
          <a:bodyPr wrap="none" rtlCol="0">
            <a:spAutoFit/>
          </a:bodyPr>
          <a:lstStyle/>
          <a:p>
            <a:r>
              <a:rPr lang="nl-NL" sz="1200" b="1" dirty="0">
                <a:solidFill>
                  <a:srgbClr val="002060"/>
                </a:solidFill>
              </a:rPr>
              <a:t>28.001 medewerkers</a:t>
            </a:r>
          </a:p>
        </p:txBody>
      </p:sp>
      <p:grpSp>
        <p:nvGrpSpPr>
          <p:cNvPr id="8" name="Groep 7">
            <a:extLst>
              <a:ext uri="{FF2B5EF4-FFF2-40B4-BE49-F238E27FC236}">
                <a16:creationId xmlns:a16="http://schemas.microsoft.com/office/drawing/2014/main" id="{F181926F-ED27-403E-8670-ED1F2F145FE0}"/>
              </a:ext>
            </a:extLst>
          </p:cNvPr>
          <p:cNvGrpSpPr/>
          <p:nvPr/>
        </p:nvGrpSpPr>
        <p:grpSpPr>
          <a:xfrm>
            <a:off x="3302311" y="7782463"/>
            <a:ext cx="3210847" cy="1640854"/>
            <a:chOff x="3052130" y="10215424"/>
            <a:chExt cx="4162164" cy="2278226"/>
          </a:xfrm>
        </p:grpSpPr>
        <p:pic>
          <p:nvPicPr>
            <p:cNvPr id="22" name="Afbeelding 21">
              <a:extLst>
                <a:ext uri="{FF2B5EF4-FFF2-40B4-BE49-F238E27FC236}">
                  <a16:creationId xmlns:a16="http://schemas.microsoft.com/office/drawing/2014/main" id="{23CDF2C9-9DE0-445E-A615-644510240515}"/>
                </a:ext>
              </a:extLst>
            </p:cNvPr>
            <p:cNvPicPr>
              <a:picLocks noChangeAspect="1"/>
            </p:cNvPicPr>
            <p:nvPr/>
          </p:nvPicPr>
          <p:blipFill>
            <a:blip r:embed="rId16"/>
            <a:stretch>
              <a:fillRect/>
            </a:stretch>
          </p:blipFill>
          <p:spPr>
            <a:xfrm>
              <a:off x="3094805" y="10692111"/>
              <a:ext cx="615750" cy="615749"/>
            </a:xfrm>
            <a:prstGeom prst="rect">
              <a:avLst/>
            </a:prstGeom>
          </p:spPr>
        </p:pic>
        <p:pic>
          <p:nvPicPr>
            <p:cNvPr id="24" name="Afbeelding 23">
              <a:extLst>
                <a:ext uri="{FF2B5EF4-FFF2-40B4-BE49-F238E27FC236}">
                  <a16:creationId xmlns:a16="http://schemas.microsoft.com/office/drawing/2014/main" id="{CA87D3DB-A688-4927-85C4-2FE400BA5286}"/>
                </a:ext>
              </a:extLst>
            </p:cNvPr>
            <p:cNvPicPr>
              <a:picLocks noChangeAspect="1"/>
            </p:cNvPicPr>
            <p:nvPr/>
          </p:nvPicPr>
          <p:blipFill>
            <a:blip r:embed="rId17"/>
            <a:stretch>
              <a:fillRect/>
            </a:stretch>
          </p:blipFill>
          <p:spPr>
            <a:xfrm>
              <a:off x="3680358" y="11030411"/>
              <a:ext cx="914479" cy="914479"/>
            </a:xfrm>
            <a:prstGeom prst="rect">
              <a:avLst/>
            </a:prstGeom>
          </p:spPr>
        </p:pic>
        <p:pic>
          <p:nvPicPr>
            <p:cNvPr id="26" name="Afbeelding 25">
              <a:extLst>
                <a:ext uri="{FF2B5EF4-FFF2-40B4-BE49-F238E27FC236}">
                  <a16:creationId xmlns:a16="http://schemas.microsoft.com/office/drawing/2014/main" id="{43521505-1A4B-4C00-B4EE-78E6588783C7}"/>
                </a:ext>
              </a:extLst>
            </p:cNvPr>
            <p:cNvPicPr>
              <a:picLocks noChangeAspect="1"/>
            </p:cNvPicPr>
            <p:nvPr/>
          </p:nvPicPr>
          <p:blipFill>
            <a:blip r:embed="rId18"/>
            <a:stretch>
              <a:fillRect/>
            </a:stretch>
          </p:blipFill>
          <p:spPr>
            <a:xfrm>
              <a:off x="4359171" y="10629837"/>
              <a:ext cx="914479" cy="914479"/>
            </a:xfrm>
            <a:prstGeom prst="rect">
              <a:avLst/>
            </a:prstGeom>
          </p:spPr>
        </p:pic>
        <p:pic>
          <p:nvPicPr>
            <p:cNvPr id="28" name="Afbeelding 27">
              <a:extLst>
                <a:ext uri="{FF2B5EF4-FFF2-40B4-BE49-F238E27FC236}">
                  <a16:creationId xmlns:a16="http://schemas.microsoft.com/office/drawing/2014/main" id="{8BB1B6FE-86C8-4696-B22F-82A85575F0BE}"/>
                </a:ext>
              </a:extLst>
            </p:cNvPr>
            <p:cNvPicPr>
              <a:picLocks noChangeAspect="1"/>
            </p:cNvPicPr>
            <p:nvPr/>
          </p:nvPicPr>
          <p:blipFill>
            <a:blip r:embed="rId19"/>
            <a:stretch>
              <a:fillRect/>
            </a:stretch>
          </p:blipFill>
          <p:spPr>
            <a:xfrm>
              <a:off x="3765134" y="11798646"/>
              <a:ext cx="652329" cy="695004"/>
            </a:xfrm>
            <a:prstGeom prst="rect">
              <a:avLst/>
            </a:prstGeom>
          </p:spPr>
        </p:pic>
        <p:pic>
          <p:nvPicPr>
            <p:cNvPr id="30" name="Afbeelding 29">
              <a:extLst>
                <a:ext uri="{FF2B5EF4-FFF2-40B4-BE49-F238E27FC236}">
                  <a16:creationId xmlns:a16="http://schemas.microsoft.com/office/drawing/2014/main" id="{7EAB3F61-2FC8-4C80-A3DE-9B8DE8585033}"/>
                </a:ext>
              </a:extLst>
            </p:cNvPr>
            <p:cNvPicPr>
              <a:picLocks noChangeAspect="1"/>
            </p:cNvPicPr>
            <p:nvPr/>
          </p:nvPicPr>
          <p:blipFill>
            <a:blip r:embed="rId20"/>
            <a:stretch>
              <a:fillRect/>
            </a:stretch>
          </p:blipFill>
          <p:spPr>
            <a:xfrm>
              <a:off x="5350830" y="10640191"/>
              <a:ext cx="615750" cy="504985"/>
            </a:xfrm>
            <a:prstGeom prst="rect">
              <a:avLst/>
            </a:prstGeom>
          </p:spPr>
        </p:pic>
        <p:pic>
          <p:nvPicPr>
            <p:cNvPr id="32" name="Afbeelding 31">
              <a:extLst>
                <a:ext uri="{FF2B5EF4-FFF2-40B4-BE49-F238E27FC236}">
                  <a16:creationId xmlns:a16="http://schemas.microsoft.com/office/drawing/2014/main" id="{DF78F475-9087-4906-8589-D9322F03A0C5}"/>
                </a:ext>
              </a:extLst>
            </p:cNvPr>
            <p:cNvPicPr>
              <a:picLocks noChangeAspect="1"/>
            </p:cNvPicPr>
            <p:nvPr/>
          </p:nvPicPr>
          <p:blipFill>
            <a:blip r:embed="rId21"/>
            <a:stretch>
              <a:fillRect/>
            </a:stretch>
          </p:blipFill>
          <p:spPr>
            <a:xfrm>
              <a:off x="3052130" y="11685859"/>
              <a:ext cx="658425" cy="652329"/>
            </a:xfrm>
            <a:prstGeom prst="rect">
              <a:avLst/>
            </a:prstGeom>
          </p:spPr>
        </p:pic>
        <p:pic>
          <p:nvPicPr>
            <p:cNvPr id="34" name="Afbeelding 33">
              <a:extLst>
                <a:ext uri="{FF2B5EF4-FFF2-40B4-BE49-F238E27FC236}">
                  <a16:creationId xmlns:a16="http://schemas.microsoft.com/office/drawing/2014/main" id="{4D7F76AA-E82F-4112-88C9-EBAD2908A31B}"/>
                </a:ext>
              </a:extLst>
            </p:cNvPr>
            <p:cNvPicPr>
              <a:picLocks noChangeAspect="1"/>
            </p:cNvPicPr>
            <p:nvPr/>
          </p:nvPicPr>
          <p:blipFill>
            <a:blip r:embed="rId22"/>
            <a:stretch>
              <a:fillRect/>
            </a:stretch>
          </p:blipFill>
          <p:spPr>
            <a:xfrm>
              <a:off x="6049988" y="10646936"/>
              <a:ext cx="914479" cy="860925"/>
            </a:xfrm>
            <a:prstGeom prst="rect">
              <a:avLst/>
            </a:prstGeom>
          </p:spPr>
        </p:pic>
        <p:pic>
          <p:nvPicPr>
            <p:cNvPr id="36" name="Afbeelding 35">
              <a:extLst>
                <a:ext uri="{FF2B5EF4-FFF2-40B4-BE49-F238E27FC236}">
                  <a16:creationId xmlns:a16="http://schemas.microsoft.com/office/drawing/2014/main" id="{D04A3827-4FDD-4086-AEA0-4F7BC3158563}"/>
                </a:ext>
              </a:extLst>
            </p:cNvPr>
            <p:cNvPicPr>
              <a:picLocks noChangeAspect="1"/>
            </p:cNvPicPr>
            <p:nvPr/>
          </p:nvPicPr>
          <p:blipFill>
            <a:blip r:embed="rId23"/>
            <a:stretch>
              <a:fillRect/>
            </a:stretch>
          </p:blipFill>
          <p:spPr>
            <a:xfrm>
              <a:off x="6659510" y="10215424"/>
              <a:ext cx="554784" cy="560881"/>
            </a:xfrm>
            <a:prstGeom prst="rect">
              <a:avLst/>
            </a:prstGeom>
          </p:spPr>
        </p:pic>
        <p:pic>
          <p:nvPicPr>
            <p:cNvPr id="38" name="Afbeelding 37">
              <a:extLst>
                <a:ext uri="{FF2B5EF4-FFF2-40B4-BE49-F238E27FC236}">
                  <a16:creationId xmlns:a16="http://schemas.microsoft.com/office/drawing/2014/main" id="{0B5CE634-D70A-4B22-857A-AD40A769E626}"/>
                </a:ext>
              </a:extLst>
            </p:cNvPr>
            <p:cNvPicPr>
              <a:picLocks noChangeAspect="1"/>
            </p:cNvPicPr>
            <p:nvPr/>
          </p:nvPicPr>
          <p:blipFill>
            <a:blip r:embed="rId24"/>
            <a:stretch>
              <a:fillRect/>
            </a:stretch>
          </p:blipFill>
          <p:spPr>
            <a:xfrm>
              <a:off x="5171926" y="11254343"/>
              <a:ext cx="621846" cy="621846"/>
            </a:xfrm>
            <a:prstGeom prst="rect">
              <a:avLst/>
            </a:prstGeom>
          </p:spPr>
        </p:pic>
        <p:pic>
          <p:nvPicPr>
            <p:cNvPr id="40" name="Afbeelding 39">
              <a:extLst>
                <a:ext uri="{FF2B5EF4-FFF2-40B4-BE49-F238E27FC236}">
                  <a16:creationId xmlns:a16="http://schemas.microsoft.com/office/drawing/2014/main" id="{63086A68-73E7-450C-AC77-ABF9D0F0B778}"/>
                </a:ext>
              </a:extLst>
            </p:cNvPr>
            <p:cNvPicPr>
              <a:picLocks noChangeAspect="1"/>
            </p:cNvPicPr>
            <p:nvPr/>
          </p:nvPicPr>
          <p:blipFill>
            <a:blip r:embed="rId25"/>
            <a:stretch>
              <a:fillRect/>
            </a:stretch>
          </p:blipFill>
          <p:spPr>
            <a:xfrm>
              <a:off x="4678905" y="11798646"/>
              <a:ext cx="457240" cy="426758"/>
            </a:xfrm>
            <a:prstGeom prst="rect">
              <a:avLst/>
            </a:prstGeom>
          </p:spPr>
        </p:pic>
      </p:grpSp>
      <p:sp>
        <p:nvSpPr>
          <p:cNvPr id="42" name="Tekstvak 41">
            <a:extLst>
              <a:ext uri="{FF2B5EF4-FFF2-40B4-BE49-F238E27FC236}">
                <a16:creationId xmlns:a16="http://schemas.microsoft.com/office/drawing/2014/main" id="{7F22E913-8310-4E78-B0D5-384E2566BB8E}"/>
              </a:ext>
            </a:extLst>
          </p:cNvPr>
          <p:cNvSpPr txBox="1"/>
          <p:nvPr/>
        </p:nvSpPr>
        <p:spPr>
          <a:xfrm>
            <a:off x="3282977" y="7718459"/>
            <a:ext cx="2892203" cy="307777"/>
          </a:xfrm>
          <a:prstGeom prst="rect">
            <a:avLst/>
          </a:prstGeom>
          <a:noFill/>
        </p:spPr>
        <p:txBody>
          <a:bodyPr wrap="square" rtlCol="0">
            <a:spAutoFit/>
          </a:bodyPr>
          <a:lstStyle/>
          <a:p>
            <a:r>
              <a:rPr lang="nl-NL" sz="1400" b="1" dirty="0">
                <a:solidFill>
                  <a:srgbClr val="002060"/>
                </a:solidFill>
              </a:rPr>
              <a:t>Grote diversiteit aan sectoren</a:t>
            </a:r>
          </a:p>
        </p:txBody>
      </p:sp>
      <p:pic>
        <p:nvPicPr>
          <p:cNvPr id="44" name="Afbeelding 43">
            <a:extLst>
              <a:ext uri="{FF2B5EF4-FFF2-40B4-BE49-F238E27FC236}">
                <a16:creationId xmlns:a16="http://schemas.microsoft.com/office/drawing/2014/main" id="{079D2CA1-FF17-4262-8DCF-E9F1BEE581D5}"/>
              </a:ext>
            </a:extLst>
          </p:cNvPr>
          <p:cNvPicPr>
            <a:picLocks noChangeAspect="1"/>
          </p:cNvPicPr>
          <p:nvPr/>
        </p:nvPicPr>
        <p:blipFill>
          <a:blip r:embed="rId26"/>
          <a:stretch>
            <a:fillRect/>
          </a:stretch>
        </p:blipFill>
        <p:spPr>
          <a:xfrm>
            <a:off x="5432618" y="4769609"/>
            <a:ext cx="901720" cy="903471"/>
          </a:xfrm>
          <a:prstGeom prst="rect">
            <a:avLst/>
          </a:prstGeom>
        </p:spPr>
      </p:pic>
      <p:pic>
        <p:nvPicPr>
          <p:cNvPr id="5" name="Afbeelding 4">
            <a:extLst>
              <a:ext uri="{FF2B5EF4-FFF2-40B4-BE49-F238E27FC236}">
                <a16:creationId xmlns:a16="http://schemas.microsoft.com/office/drawing/2014/main" id="{DEC026BB-6EB1-4182-A5AA-F1BC76CDCB77}"/>
              </a:ext>
            </a:extLst>
          </p:cNvPr>
          <p:cNvPicPr>
            <a:picLocks noChangeAspect="1"/>
          </p:cNvPicPr>
          <p:nvPr/>
        </p:nvPicPr>
        <p:blipFill>
          <a:blip r:embed="rId27"/>
          <a:stretch>
            <a:fillRect/>
          </a:stretch>
        </p:blipFill>
        <p:spPr>
          <a:xfrm>
            <a:off x="260648" y="6387421"/>
            <a:ext cx="2892203" cy="2312542"/>
          </a:xfrm>
          <a:prstGeom prst="rect">
            <a:avLst/>
          </a:prstGeom>
        </p:spPr>
      </p:pic>
      <p:sp>
        <p:nvSpPr>
          <p:cNvPr id="27" name="Tekstvak 26">
            <a:extLst>
              <a:ext uri="{FF2B5EF4-FFF2-40B4-BE49-F238E27FC236}">
                <a16:creationId xmlns:a16="http://schemas.microsoft.com/office/drawing/2014/main" id="{4CA0EE88-96CA-4230-A741-35230B1D4CC6}"/>
              </a:ext>
            </a:extLst>
          </p:cNvPr>
          <p:cNvSpPr txBox="1"/>
          <p:nvPr/>
        </p:nvSpPr>
        <p:spPr>
          <a:xfrm>
            <a:off x="932562" y="5974247"/>
            <a:ext cx="1548373" cy="307777"/>
          </a:xfrm>
          <a:prstGeom prst="rect">
            <a:avLst/>
          </a:prstGeom>
          <a:noFill/>
        </p:spPr>
        <p:txBody>
          <a:bodyPr wrap="none" rtlCol="0">
            <a:spAutoFit/>
          </a:bodyPr>
          <a:lstStyle/>
          <a:p>
            <a:pPr algn="ctr"/>
            <a:r>
              <a:rPr lang="nl-NL" sz="1400" b="1">
                <a:solidFill>
                  <a:srgbClr val="002060"/>
                </a:solidFill>
              </a:rPr>
              <a:t>Omvang bedrijven</a:t>
            </a:r>
            <a:endParaRPr lang="nl-NL" sz="1400" b="1" dirty="0">
              <a:solidFill>
                <a:srgbClr val="002060"/>
              </a:solidFill>
            </a:endParaRPr>
          </a:p>
        </p:txBody>
      </p:sp>
      <p:sp>
        <p:nvSpPr>
          <p:cNvPr id="3" name="Tekstvak 2">
            <a:extLst>
              <a:ext uri="{FF2B5EF4-FFF2-40B4-BE49-F238E27FC236}">
                <a16:creationId xmlns:a16="http://schemas.microsoft.com/office/drawing/2014/main" id="{EADA7252-E786-4647-8624-6BE271D6933A}"/>
              </a:ext>
            </a:extLst>
          </p:cNvPr>
          <p:cNvSpPr txBox="1"/>
          <p:nvPr/>
        </p:nvSpPr>
        <p:spPr>
          <a:xfrm>
            <a:off x="400384" y="1019219"/>
            <a:ext cx="3107754" cy="4832092"/>
          </a:xfrm>
          <a:prstGeom prst="rect">
            <a:avLst/>
          </a:prstGeom>
          <a:noFill/>
        </p:spPr>
        <p:txBody>
          <a:bodyPr wrap="square" rtlCol="0">
            <a:spAutoFit/>
          </a:bodyPr>
          <a:lstStyle/>
          <a:p>
            <a:r>
              <a:rPr lang="nl-NL" sz="1100" dirty="0">
                <a:solidFill>
                  <a:srgbClr val="22246B"/>
                </a:solidFill>
              </a:rPr>
              <a:t>Metaalunie behartigt de belangen van het mkb in de metaal en aanverwante sectoren. Metaalunie doet dit op landelijk niveau en op regionaal niveau. </a:t>
            </a:r>
          </a:p>
          <a:p>
            <a:r>
              <a:rPr lang="nl-NL" sz="1100" dirty="0">
                <a:solidFill>
                  <a:srgbClr val="22246B"/>
                </a:solidFill>
              </a:rPr>
              <a:t>Op regionaal niveau speelt het bestuur van het district Zuid-Holland hierbij een belangrijke rol. </a:t>
            </a:r>
          </a:p>
          <a:p>
            <a:r>
              <a:rPr lang="nl-NL" sz="1100" dirty="0">
                <a:solidFill>
                  <a:srgbClr val="22246B"/>
                </a:solidFill>
              </a:rPr>
              <a:t>Het bestuur wordt gevormd door ondernemers uit verschillende sectoren in de metaal en uit </a:t>
            </a:r>
            <a:r>
              <a:rPr lang="nl-NL" sz="1100" dirty="0" err="1">
                <a:solidFill>
                  <a:srgbClr val="22246B"/>
                </a:solidFill>
              </a:rPr>
              <a:t>verschil-lende</a:t>
            </a:r>
            <a:r>
              <a:rPr lang="nl-NL" sz="1100" dirty="0">
                <a:solidFill>
                  <a:srgbClr val="22246B"/>
                </a:solidFill>
              </a:rPr>
              <a:t> regio's’ in Zuid-Holland. Zij bepalen mede waar we ons in de regio sterk voor maken.</a:t>
            </a:r>
          </a:p>
          <a:p>
            <a:endParaRPr lang="nl-NL" sz="1100" dirty="0">
              <a:solidFill>
                <a:srgbClr val="22246B"/>
              </a:solidFill>
            </a:endParaRPr>
          </a:p>
          <a:p>
            <a:r>
              <a:rPr lang="nl-NL" sz="1100" dirty="0">
                <a:solidFill>
                  <a:srgbClr val="22246B"/>
                </a:solidFill>
              </a:rPr>
              <a:t>Vaste onderwerpen zijn o.a. technisch onderwijs, meer instroom in de techniek, behoud van ruimte op bedrijventerreinen voor de mkb-</a:t>
            </a:r>
            <a:r>
              <a:rPr lang="nl-NL" sz="1100" dirty="0" err="1">
                <a:solidFill>
                  <a:srgbClr val="22246B"/>
                </a:solidFill>
              </a:rPr>
              <a:t>metaalbedrij</a:t>
            </a:r>
            <a:r>
              <a:rPr lang="nl-NL" sz="1100" dirty="0">
                <a:solidFill>
                  <a:srgbClr val="22246B"/>
                </a:solidFill>
              </a:rPr>
              <a:t>-ven en de bereikbaarheid van en naar deze terreinen.</a:t>
            </a:r>
          </a:p>
          <a:p>
            <a:endParaRPr lang="nl-NL" sz="1100" dirty="0">
              <a:solidFill>
                <a:srgbClr val="22246B"/>
              </a:solidFill>
            </a:endParaRPr>
          </a:p>
          <a:p>
            <a:r>
              <a:rPr lang="nl-NL" sz="1100" dirty="0">
                <a:solidFill>
                  <a:srgbClr val="22246B"/>
                </a:solidFill>
              </a:rPr>
              <a:t>Onderwerpen, die daarnaast steeds belangrijker</a:t>
            </a:r>
          </a:p>
          <a:p>
            <a:r>
              <a:rPr lang="nl-NL" sz="1100" dirty="0">
                <a:solidFill>
                  <a:srgbClr val="22246B"/>
                </a:solidFill>
              </a:rPr>
              <a:t>worden op regionaal niveau, zijn o.a.:</a:t>
            </a:r>
            <a:br>
              <a:rPr lang="nl-NL" sz="1100" dirty="0">
                <a:solidFill>
                  <a:srgbClr val="22246B"/>
                </a:solidFill>
              </a:rPr>
            </a:br>
            <a:endParaRPr lang="nl-NL" sz="1100" dirty="0">
              <a:solidFill>
                <a:srgbClr val="22246B"/>
              </a:solidFill>
            </a:endParaRPr>
          </a:p>
          <a:p>
            <a:pPr marL="171450" indent="-171450">
              <a:buFontTx/>
              <a:buChar char="-"/>
            </a:pPr>
            <a:r>
              <a:rPr lang="nl-NL" sz="1100" dirty="0">
                <a:solidFill>
                  <a:srgbClr val="22246B"/>
                </a:solidFill>
              </a:rPr>
              <a:t>Circulaire economie</a:t>
            </a:r>
          </a:p>
          <a:p>
            <a:pPr marL="171450" indent="-171450">
              <a:buFontTx/>
              <a:buChar char="-"/>
            </a:pPr>
            <a:r>
              <a:rPr lang="nl-NL" sz="1100" dirty="0">
                <a:solidFill>
                  <a:srgbClr val="22246B"/>
                </a:solidFill>
              </a:rPr>
              <a:t>Regionale energietransities</a:t>
            </a:r>
          </a:p>
          <a:p>
            <a:pPr marL="171450" indent="-171450">
              <a:buFontTx/>
              <a:buChar char="-"/>
            </a:pPr>
            <a:r>
              <a:rPr lang="nl-NL" sz="1100" dirty="0">
                <a:solidFill>
                  <a:srgbClr val="22246B"/>
                </a:solidFill>
              </a:rPr>
              <a:t>Arbeidsmarkt en scholing</a:t>
            </a:r>
          </a:p>
          <a:p>
            <a:pPr marL="171450" indent="-171450">
              <a:buFontTx/>
              <a:buChar char="-"/>
            </a:pPr>
            <a:r>
              <a:rPr lang="nl-NL" sz="1100" dirty="0">
                <a:solidFill>
                  <a:srgbClr val="22246B"/>
                </a:solidFill>
              </a:rPr>
              <a:t>Innovatie</a:t>
            </a:r>
          </a:p>
          <a:p>
            <a:endParaRPr lang="nl-NL" sz="1100" dirty="0">
              <a:solidFill>
                <a:srgbClr val="22246B"/>
              </a:solidFill>
            </a:endParaRPr>
          </a:p>
          <a:p>
            <a:r>
              <a:rPr lang="nl-NL" sz="1100" dirty="0">
                <a:solidFill>
                  <a:srgbClr val="22246B"/>
                </a:solidFill>
              </a:rPr>
              <a:t>Op regionaal niveau benadrukken we</a:t>
            </a:r>
          </a:p>
          <a:p>
            <a:r>
              <a:rPr lang="nl-NL" sz="1100" dirty="0">
                <a:solidFill>
                  <a:srgbClr val="22246B"/>
                </a:solidFill>
              </a:rPr>
              <a:t>het belang van mkb-bedrijven,</a:t>
            </a:r>
          </a:p>
          <a:p>
            <a:r>
              <a:rPr lang="nl-NL" sz="1100" dirty="0">
                <a:solidFill>
                  <a:srgbClr val="22246B"/>
                </a:solidFill>
              </a:rPr>
              <a:t>hetgeen mkb-ondernemers al doen </a:t>
            </a:r>
          </a:p>
          <a:p>
            <a:r>
              <a:rPr lang="nl-NL" sz="1100" dirty="0">
                <a:solidFill>
                  <a:srgbClr val="22246B"/>
                </a:solidFill>
              </a:rPr>
              <a:t>en hetgeen voor hen haalbaar is.</a:t>
            </a:r>
            <a:endParaRPr lang="nl-NL" sz="1100" dirty="0"/>
          </a:p>
        </p:txBody>
      </p:sp>
    </p:spTree>
    <p:extLst>
      <p:ext uri="{BB962C8B-B14F-4D97-AF65-F5344CB8AC3E}">
        <p14:creationId xmlns:p14="http://schemas.microsoft.com/office/powerpoint/2010/main" val="29585991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3">
            <a:extLst>
              <a:ext uri="{FF2B5EF4-FFF2-40B4-BE49-F238E27FC236}">
                <a16:creationId xmlns:a16="http://schemas.microsoft.com/office/drawing/2014/main" id="{30C8DD3B-FE46-4313-B5CE-7AC8E2573EE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8432800"/>
            <a:ext cx="6858000" cy="147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kstvak 11">
            <a:extLst>
              <a:ext uri="{FF2B5EF4-FFF2-40B4-BE49-F238E27FC236}">
                <a16:creationId xmlns:a16="http://schemas.microsoft.com/office/drawing/2014/main" id="{D56355E7-BD81-46FF-8137-C468214BFCC0}"/>
              </a:ext>
            </a:extLst>
          </p:cNvPr>
          <p:cNvSpPr txBox="1"/>
          <p:nvPr/>
        </p:nvSpPr>
        <p:spPr>
          <a:xfrm>
            <a:off x="197958" y="8337376"/>
            <a:ext cx="3415955" cy="938719"/>
          </a:xfrm>
          <a:prstGeom prst="rect">
            <a:avLst/>
          </a:prstGeom>
          <a:noFill/>
          <a:ln w="28575">
            <a:solidFill>
              <a:srgbClr val="7030A0"/>
            </a:solidFill>
          </a:ln>
        </p:spPr>
        <p:txBody>
          <a:bodyPr wrap="square" rtlCol="0">
            <a:spAutoFit/>
          </a:bodyPr>
          <a:lstStyle/>
          <a:p>
            <a:r>
              <a:rPr lang="nl-NL" sz="1100" b="1" dirty="0">
                <a:solidFill>
                  <a:srgbClr val="7030A0"/>
                </a:solidFill>
              </a:rPr>
              <a:t>Webinars Export: Letter of Credit</a:t>
            </a:r>
          </a:p>
          <a:p>
            <a:pPr marL="171450" indent="-171450">
              <a:buFont typeface="Arial" panose="020B0604020202020204" pitchFamily="34" charset="0"/>
              <a:buChar char="•"/>
            </a:pPr>
            <a:r>
              <a:rPr lang="nl-NL" sz="1100" dirty="0">
                <a:solidFill>
                  <a:srgbClr val="7030A0"/>
                </a:solidFill>
              </a:rPr>
              <a:t>26 oktober: Letter of Credit voor beginners</a:t>
            </a:r>
          </a:p>
          <a:p>
            <a:pPr marL="171450" indent="-171450">
              <a:buFont typeface="Arial" panose="020B0604020202020204" pitchFamily="34" charset="0"/>
              <a:buChar char="•"/>
            </a:pPr>
            <a:r>
              <a:rPr lang="nl-NL" sz="1100" dirty="0">
                <a:solidFill>
                  <a:srgbClr val="7030A0"/>
                </a:solidFill>
              </a:rPr>
              <a:t>17 november: Letter of Credit voor gevorderden</a:t>
            </a:r>
          </a:p>
          <a:p>
            <a:pPr marL="171450" indent="-171450">
              <a:buFont typeface="Arial" panose="020B0604020202020204" pitchFamily="34" charset="0"/>
              <a:buChar char="•"/>
            </a:pPr>
            <a:r>
              <a:rPr lang="nl-NL" sz="1100" dirty="0">
                <a:solidFill>
                  <a:srgbClr val="7030A0"/>
                </a:solidFill>
              </a:rPr>
              <a:t>3 december: Masterclass Letter of Credit</a:t>
            </a:r>
          </a:p>
          <a:p>
            <a:r>
              <a:rPr lang="nl-NL" sz="1100" i="1" dirty="0">
                <a:solidFill>
                  <a:srgbClr val="7030A0"/>
                </a:solidFill>
              </a:rPr>
              <a:t>Aanmelden via </a:t>
            </a:r>
            <a:r>
              <a:rPr lang="nl-NL" sz="1100" i="1">
                <a:solidFill>
                  <a:srgbClr val="7030A0"/>
                </a:solidFill>
              </a:rPr>
              <a:t>website Metaalunie</a:t>
            </a:r>
            <a:endParaRPr lang="nl-NL" sz="1100" dirty="0"/>
          </a:p>
        </p:txBody>
      </p:sp>
      <p:sp>
        <p:nvSpPr>
          <p:cNvPr id="11" name="Tekstvak 10">
            <a:extLst>
              <a:ext uri="{FF2B5EF4-FFF2-40B4-BE49-F238E27FC236}">
                <a16:creationId xmlns:a16="http://schemas.microsoft.com/office/drawing/2014/main" id="{4B604104-F7E0-429C-BF91-E2F8588D36FF}"/>
              </a:ext>
            </a:extLst>
          </p:cNvPr>
          <p:cNvSpPr txBox="1"/>
          <p:nvPr/>
        </p:nvSpPr>
        <p:spPr>
          <a:xfrm>
            <a:off x="3672256" y="5758907"/>
            <a:ext cx="2933589" cy="1277273"/>
          </a:xfrm>
          <a:prstGeom prst="rect">
            <a:avLst/>
          </a:prstGeom>
          <a:noFill/>
          <a:ln w="28575">
            <a:solidFill>
              <a:srgbClr val="CC3300"/>
            </a:solidFill>
          </a:ln>
        </p:spPr>
        <p:txBody>
          <a:bodyPr wrap="square" rtlCol="0">
            <a:spAutoFit/>
          </a:bodyPr>
          <a:lstStyle/>
          <a:p>
            <a:r>
              <a:rPr lang="nl-NL" sz="1100" b="1" dirty="0">
                <a:solidFill>
                  <a:srgbClr val="CC3300"/>
                </a:solidFill>
              </a:rPr>
              <a:t>Innovatie, insteek bestuur</a:t>
            </a:r>
          </a:p>
          <a:p>
            <a:pPr marL="93663" indent="-93663">
              <a:buFontTx/>
              <a:buChar char="-"/>
            </a:pPr>
            <a:r>
              <a:rPr lang="nl-NL" sz="1100" dirty="0">
                <a:solidFill>
                  <a:srgbClr val="CC3300"/>
                </a:solidFill>
              </a:rPr>
              <a:t>Relevant voor mkb-bedrijven</a:t>
            </a:r>
          </a:p>
          <a:p>
            <a:pPr marL="93663" indent="-93663">
              <a:buFontTx/>
              <a:buChar char="-"/>
            </a:pPr>
            <a:r>
              <a:rPr lang="nl-NL" sz="1100" dirty="0">
                <a:solidFill>
                  <a:srgbClr val="CC3300"/>
                </a:solidFill>
              </a:rPr>
              <a:t>Binnen nu en 5 jaar commercieel toepasbaar door mkb-bedrijven</a:t>
            </a:r>
          </a:p>
          <a:p>
            <a:pPr marL="93663" indent="-93663">
              <a:buFontTx/>
              <a:buChar char="-"/>
            </a:pPr>
            <a:r>
              <a:rPr lang="nl-NL" sz="1100" dirty="0">
                <a:solidFill>
                  <a:srgbClr val="CC3300"/>
                </a:solidFill>
              </a:rPr>
              <a:t>Gericht op verbetering product, productie, efficiëntie, inregelen nieuwe technologieën in productieproces e.d.</a:t>
            </a:r>
          </a:p>
        </p:txBody>
      </p:sp>
      <p:sp>
        <p:nvSpPr>
          <p:cNvPr id="8" name="Tekstvak 7">
            <a:extLst>
              <a:ext uri="{FF2B5EF4-FFF2-40B4-BE49-F238E27FC236}">
                <a16:creationId xmlns:a16="http://schemas.microsoft.com/office/drawing/2014/main" id="{5AD2FBDC-EF7F-4281-BEBA-08CAE814118D}"/>
              </a:ext>
            </a:extLst>
          </p:cNvPr>
          <p:cNvSpPr txBox="1"/>
          <p:nvPr/>
        </p:nvSpPr>
        <p:spPr>
          <a:xfrm>
            <a:off x="4521375" y="3464420"/>
            <a:ext cx="2220044" cy="1954381"/>
          </a:xfrm>
          <a:prstGeom prst="rect">
            <a:avLst/>
          </a:prstGeom>
          <a:noFill/>
          <a:ln w="38100">
            <a:solidFill>
              <a:srgbClr val="92D050"/>
            </a:solidFill>
          </a:ln>
        </p:spPr>
        <p:txBody>
          <a:bodyPr wrap="square" rtlCol="0">
            <a:spAutoFit/>
          </a:bodyPr>
          <a:lstStyle/>
          <a:p>
            <a:r>
              <a:rPr lang="nl-NL" sz="1100" b="1" dirty="0">
                <a:solidFill>
                  <a:srgbClr val="00B050"/>
                </a:solidFill>
              </a:rPr>
              <a:t>Product as a Service</a:t>
            </a:r>
          </a:p>
          <a:p>
            <a:r>
              <a:rPr lang="nl-NL" sz="1100" dirty="0">
                <a:solidFill>
                  <a:srgbClr val="00B050"/>
                </a:solidFill>
              </a:rPr>
              <a:t>Project met Hogeschool R’dam.</a:t>
            </a:r>
          </a:p>
          <a:p>
            <a:r>
              <a:rPr lang="nl-NL" sz="1100" dirty="0">
                <a:solidFill>
                  <a:srgbClr val="00B050"/>
                </a:solidFill>
              </a:rPr>
              <a:t>Samen met bedrijven onderzoeken of zij als producent eigenaar kunnen blijven van de producten en diensten die zij leveren aan hun klanten.</a:t>
            </a:r>
          </a:p>
          <a:p>
            <a:endParaRPr lang="nl-NL" sz="1100" dirty="0">
              <a:solidFill>
                <a:srgbClr val="00B050"/>
              </a:solidFill>
            </a:endParaRPr>
          </a:p>
          <a:p>
            <a:r>
              <a:rPr lang="nl-NL" sz="1100" b="1" dirty="0">
                <a:solidFill>
                  <a:srgbClr val="00B050"/>
                </a:solidFill>
              </a:rPr>
              <a:t>Meer weten? </a:t>
            </a:r>
            <a:r>
              <a:rPr lang="nl-NL" sz="1100" dirty="0">
                <a:solidFill>
                  <a:srgbClr val="00B050"/>
                </a:solidFill>
              </a:rPr>
              <a:t>Neem contact op met de </a:t>
            </a:r>
            <a:r>
              <a:rPr lang="nl-NL" sz="1100" dirty="0" err="1">
                <a:solidFill>
                  <a:srgbClr val="00B050"/>
                </a:solidFill>
              </a:rPr>
              <a:t>regiosecretaris</a:t>
            </a:r>
            <a:r>
              <a:rPr lang="nl-NL" sz="1100" dirty="0">
                <a:solidFill>
                  <a:srgbClr val="00B050"/>
                </a:solidFill>
              </a:rPr>
              <a:t> via doremalen@metaalunie.nl</a:t>
            </a:r>
          </a:p>
        </p:txBody>
      </p:sp>
      <p:sp>
        <p:nvSpPr>
          <p:cNvPr id="5" name="Tekstvak 4">
            <a:extLst>
              <a:ext uri="{FF2B5EF4-FFF2-40B4-BE49-F238E27FC236}">
                <a16:creationId xmlns:a16="http://schemas.microsoft.com/office/drawing/2014/main" id="{D72999B3-CA02-4DAC-8148-7C87A843FB6B}"/>
              </a:ext>
            </a:extLst>
          </p:cNvPr>
          <p:cNvSpPr txBox="1"/>
          <p:nvPr/>
        </p:nvSpPr>
        <p:spPr>
          <a:xfrm>
            <a:off x="2405687" y="503600"/>
            <a:ext cx="3903633" cy="1785104"/>
          </a:xfrm>
          <a:prstGeom prst="rect">
            <a:avLst/>
          </a:prstGeom>
          <a:noFill/>
          <a:ln w="28575">
            <a:solidFill>
              <a:srgbClr val="92D050"/>
            </a:solidFill>
          </a:ln>
        </p:spPr>
        <p:txBody>
          <a:bodyPr wrap="none" rtlCol="0">
            <a:spAutoFit/>
          </a:bodyPr>
          <a:lstStyle/>
          <a:p>
            <a:r>
              <a:rPr lang="nl-NL" sz="1100" b="1" dirty="0">
                <a:solidFill>
                  <a:srgbClr val="00B050"/>
                </a:solidFill>
              </a:rPr>
              <a:t>Circulaire economie</a:t>
            </a:r>
            <a:endParaRPr lang="nl-NL" sz="1100" dirty="0">
              <a:solidFill>
                <a:srgbClr val="00B050"/>
              </a:solidFill>
            </a:endParaRPr>
          </a:p>
          <a:p>
            <a:r>
              <a:rPr lang="nl-NL" sz="1100" dirty="0">
                <a:solidFill>
                  <a:srgbClr val="00B050"/>
                </a:solidFill>
              </a:rPr>
              <a:t>Drie van de 6 belangrijkste principes zijn in onze sector normaal! </a:t>
            </a:r>
          </a:p>
          <a:p>
            <a:r>
              <a:rPr lang="nl-NL" sz="1100" b="1" dirty="0">
                <a:solidFill>
                  <a:srgbClr val="00B050"/>
                </a:solidFill>
              </a:rPr>
              <a:t>+ </a:t>
            </a:r>
            <a:r>
              <a:rPr lang="nl-NL" sz="1100" dirty="0">
                <a:solidFill>
                  <a:srgbClr val="00B050"/>
                </a:solidFill>
              </a:rPr>
              <a:t>Maximaal behoud van waarde: onderhoud, revisie en retrofit</a:t>
            </a:r>
          </a:p>
          <a:p>
            <a:r>
              <a:rPr lang="nl-NL" sz="1100" b="1" dirty="0">
                <a:solidFill>
                  <a:srgbClr val="00B050"/>
                </a:solidFill>
              </a:rPr>
              <a:t>+ </a:t>
            </a:r>
            <a:r>
              <a:rPr lang="nl-NL" sz="1100" dirty="0">
                <a:solidFill>
                  <a:srgbClr val="00B050"/>
                </a:solidFill>
              </a:rPr>
              <a:t>Hergebruik van gebruiksproducten</a:t>
            </a:r>
          </a:p>
          <a:p>
            <a:r>
              <a:rPr lang="nl-NL" sz="1100" b="1" dirty="0">
                <a:solidFill>
                  <a:srgbClr val="00B050"/>
                </a:solidFill>
              </a:rPr>
              <a:t>+ </a:t>
            </a:r>
            <a:r>
              <a:rPr lang="nl-NL" sz="1100" dirty="0">
                <a:solidFill>
                  <a:srgbClr val="00B050"/>
                </a:solidFill>
              </a:rPr>
              <a:t>Demontabele producten</a:t>
            </a:r>
          </a:p>
          <a:p>
            <a:r>
              <a:rPr lang="nl-NL" sz="1100" b="1" dirty="0">
                <a:solidFill>
                  <a:srgbClr val="00B050"/>
                </a:solidFill>
              </a:rPr>
              <a:t>Uitdagingen</a:t>
            </a:r>
            <a:endParaRPr lang="nl-NL" sz="1100" dirty="0">
              <a:solidFill>
                <a:srgbClr val="00B050"/>
              </a:solidFill>
            </a:endParaRPr>
          </a:p>
          <a:p>
            <a:r>
              <a:rPr lang="nl-NL" sz="1100" b="1" dirty="0">
                <a:solidFill>
                  <a:srgbClr val="00B050"/>
                </a:solidFill>
              </a:rPr>
              <a:t>- </a:t>
            </a:r>
            <a:r>
              <a:rPr lang="nl-NL" sz="1100" dirty="0">
                <a:solidFill>
                  <a:srgbClr val="00B050"/>
                </a:solidFill>
              </a:rPr>
              <a:t>Geen schadelijke stoffen</a:t>
            </a:r>
          </a:p>
          <a:p>
            <a:r>
              <a:rPr lang="nl-NL" sz="1100" b="1" dirty="0">
                <a:solidFill>
                  <a:srgbClr val="00B050"/>
                </a:solidFill>
              </a:rPr>
              <a:t>- </a:t>
            </a:r>
            <a:r>
              <a:rPr lang="nl-NL" sz="1100" dirty="0">
                <a:solidFill>
                  <a:srgbClr val="00B050"/>
                </a:solidFill>
              </a:rPr>
              <a:t>Grondstoffen biologisch afbreekbaar</a:t>
            </a:r>
          </a:p>
          <a:p>
            <a:r>
              <a:rPr lang="nl-NL" sz="1100" b="1" dirty="0">
                <a:solidFill>
                  <a:srgbClr val="00B050"/>
                </a:solidFill>
              </a:rPr>
              <a:t>Project in de regio</a:t>
            </a:r>
            <a:r>
              <a:rPr lang="nl-NL" sz="1100" dirty="0">
                <a:solidFill>
                  <a:srgbClr val="00B050"/>
                </a:solidFill>
              </a:rPr>
              <a:t>:</a:t>
            </a:r>
          </a:p>
          <a:p>
            <a:r>
              <a:rPr lang="nl-NL" sz="1100" b="1" dirty="0">
                <a:solidFill>
                  <a:srgbClr val="00B050"/>
                </a:solidFill>
              </a:rPr>
              <a:t>+</a:t>
            </a:r>
            <a:r>
              <a:rPr lang="nl-NL" sz="1100" dirty="0">
                <a:solidFill>
                  <a:srgbClr val="00B050"/>
                </a:solidFill>
              </a:rPr>
              <a:t> Producent blijft eigenaar</a:t>
            </a:r>
          </a:p>
        </p:txBody>
      </p:sp>
      <p:sp>
        <p:nvSpPr>
          <p:cNvPr id="3" name="Rechthoek 2">
            <a:extLst>
              <a:ext uri="{FF2B5EF4-FFF2-40B4-BE49-F238E27FC236}">
                <a16:creationId xmlns:a16="http://schemas.microsoft.com/office/drawing/2014/main" id="{8ED6BB47-A595-4D57-9465-F61AA7E39081}"/>
              </a:ext>
            </a:extLst>
          </p:cNvPr>
          <p:cNvSpPr/>
          <p:nvPr/>
        </p:nvSpPr>
        <p:spPr>
          <a:xfrm>
            <a:off x="200844" y="1405225"/>
            <a:ext cx="1569268" cy="4699903"/>
          </a:xfrm>
          <a:prstGeom prst="rect">
            <a:avLst/>
          </a:prstGeom>
          <a:noFill/>
          <a:ln w="28575">
            <a:solidFill>
              <a:srgbClr val="222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aphicFrame>
        <p:nvGraphicFramePr>
          <p:cNvPr id="4" name="Diagram 3">
            <a:extLst>
              <a:ext uri="{FF2B5EF4-FFF2-40B4-BE49-F238E27FC236}">
                <a16:creationId xmlns:a16="http://schemas.microsoft.com/office/drawing/2014/main" id="{9BCAC489-8931-4E27-B578-2FF295552F09}"/>
              </a:ext>
            </a:extLst>
          </p:cNvPr>
          <p:cNvGraphicFramePr/>
          <p:nvPr>
            <p:extLst>
              <p:ext uri="{D42A27DB-BD31-4B8C-83A1-F6EECF244321}">
                <p14:modId xmlns:p14="http://schemas.microsoft.com/office/powerpoint/2010/main" val="1528914554"/>
              </p:ext>
            </p:extLst>
          </p:nvPr>
        </p:nvGraphicFramePr>
        <p:xfrm>
          <a:off x="1251629" y="1576054"/>
          <a:ext cx="4572000" cy="562845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6" name="Diagram 5">
            <a:extLst>
              <a:ext uri="{FF2B5EF4-FFF2-40B4-BE49-F238E27FC236}">
                <a16:creationId xmlns:a16="http://schemas.microsoft.com/office/drawing/2014/main" id="{D5F58164-D952-417F-99E9-79EE621561B2}"/>
              </a:ext>
            </a:extLst>
          </p:cNvPr>
          <p:cNvGraphicFramePr/>
          <p:nvPr>
            <p:extLst>
              <p:ext uri="{D42A27DB-BD31-4B8C-83A1-F6EECF244321}">
                <p14:modId xmlns:p14="http://schemas.microsoft.com/office/powerpoint/2010/main" val="3584488597"/>
              </p:ext>
            </p:extLst>
          </p:nvPr>
        </p:nvGraphicFramePr>
        <p:xfrm>
          <a:off x="2892504" y="514908"/>
          <a:ext cx="4572000" cy="304800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7" name="Diagram 6">
            <a:extLst>
              <a:ext uri="{FF2B5EF4-FFF2-40B4-BE49-F238E27FC236}">
                <a16:creationId xmlns:a16="http://schemas.microsoft.com/office/drawing/2014/main" id="{582CCB26-FE3B-4029-9668-1B0FB7A6B394}"/>
              </a:ext>
            </a:extLst>
          </p:cNvPr>
          <p:cNvGraphicFramePr/>
          <p:nvPr>
            <p:extLst>
              <p:ext uri="{D42A27DB-BD31-4B8C-83A1-F6EECF244321}">
                <p14:modId xmlns:p14="http://schemas.microsoft.com/office/powerpoint/2010/main" val="3773651810"/>
              </p:ext>
            </p:extLst>
          </p:nvPr>
        </p:nvGraphicFramePr>
        <p:xfrm>
          <a:off x="-515888" y="5085446"/>
          <a:ext cx="4572000" cy="3048000"/>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sp>
        <p:nvSpPr>
          <p:cNvPr id="9" name="Tekstvak 8">
            <a:extLst>
              <a:ext uri="{FF2B5EF4-FFF2-40B4-BE49-F238E27FC236}">
                <a16:creationId xmlns:a16="http://schemas.microsoft.com/office/drawing/2014/main" id="{C2E78DCD-5D98-4318-9BD4-ACFE3FDD9F4C}"/>
              </a:ext>
            </a:extLst>
          </p:cNvPr>
          <p:cNvSpPr txBox="1"/>
          <p:nvPr/>
        </p:nvSpPr>
        <p:spPr>
          <a:xfrm>
            <a:off x="200844" y="387311"/>
            <a:ext cx="1720343" cy="646331"/>
          </a:xfrm>
          <a:prstGeom prst="rect">
            <a:avLst/>
          </a:prstGeom>
          <a:noFill/>
        </p:spPr>
        <p:txBody>
          <a:bodyPr wrap="none" rtlCol="0">
            <a:spAutoFit/>
          </a:bodyPr>
          <a:lstStyle/>
          <a:p>
            <a:r>
              <a:rPr lang="nl-NL" b="1" dirty="0">
                <a:solidFill>
                  <a:srgbClr val="00B0F0"/>
                </a:solidFill>
                <a:latin typeface="Caecilia LT Std Roman" panose="00000500000000000000" pitchFamily="50" charset="0"/>
              </a:rPr>
              <a:t>Innovatie</a:t>
            </a:r>
          </a:p>
          <a:p>
            <a:r>
              <a:rPr lang="nl-NL" b="1" dirty="0">
                <a:solidFill>
                  <a:srgbClr val="00B0F0"/>
                </a:solidFill>
                <a:latin typeface="Caecilia LT Std Roman" panose="00000500000000000000" pitchFamily="50" charset="0"/>
              </a:rPr>
              <a:t>Zuid-Holland</a:t>
            </a:r>
          </a:p>
        </p:txBody>
      </p:sp>
      <p:sp>
        <p:nvSpPr>
          <p:cNvPr id="10" name="Tekstvak 9">
            <a:extLst>
              <a:ext uri="{FF2B5EF4-FFF2-40B4-BE49-F238E27FC236}">
                <a16:creationId xmlns:a16="http://schemas.microsoft.com/office/drawing/2014/main" id="{B6B63CE2-1178-4E65-A939-013DF9010A13}"/>
              </a:ext>
            </a:extLst>
          </p:cNvPr>
          <p:cNvSpPr txBox="1"/>
          <p:nvPr/>
        </p:nvSpPr>
        <p:spPr>
          <a:xfrm flipH="1">
            <a:off x="233495" y="1588484"/>
            <a:ext cx="1478915" cy="4493538"/>
          </a:xfrm>
          <a:prstGeom prst="rect">
            <a:avLst/>
          </a:prstGeom>
          <a:noFill/>
          <a:ln w="38100">
            <a:noFill/>
          </a:ln>
        </p:spPr>
        <p:txBody>
          <a:bodyPr wrap="square" rtlCol="0">
            <a:spAutoFit/>
          </a:bodyPr>
          <a:lstStyle/>
          <a:p>
            <a:r>
              <a:rPr lang="nl-NL" sz="1100" b="1" dirty="0">
                <a:solidFill>
                  <a:srgbClr val="002060"/>
                </a:solidFill>
              </a:rPr>
              <a:t>SMITZH</a:t>
            </a:r>
            <a:r>
              <a:rPr lang="nl-NL" sz="1100" dirty="0">
                <a:solidFill>
                  <a:srgbClr val="002060"/>
                </a:solidFill>
              </a:rPr>
              <a:t>: </a:t>
            </a:r>
            <a:br>
              <a:rPr lang="nl-NL" sz="1100" dirty="0">
                <a:solidFill>
                  <a:srgbClr val="002060"/>
                </a:solidFill>
              </a:rPr>
            </a:br>
            <a:r>
              <a:rPr lang="nl-NL" sz="1100" dirty="0">
                <a:solidFill>
                  <a:srgbClr val="002060"/>
                </a:solidFill>
              </a:rPr>
              <a:t>Smart Maintenance industriële toepassing Zuid-Holland. </a:t>
            </a:r>
          </a:p>
          <a:p>
            <a:endParaRPr lang="nl-NL" sz="1100" dirty="0">
              <a:solidFill>
                <a:srgbClr val="002060"/>
              </a:solidFill>
            </a:endParaRPr>
          </a:p>
          <a:p>
            <a:r>
              <a:rPr lang="nl-NL" sz="1100" dirty="0">
                <a:solidFill>
                  <a:srgbClr val="002060"/>
                </a:solidFill>
              </a:rPr>
              <a:t>Doel: Bedrijven helpen bij </a:t>
            </a:r>
            <a:r>
              <a:rPr lang="nl-NL" sz="1100">
                <a:solidFill>
                  <a:srgbClr val="002060"/>
                </a:solidFill>
              </a:rPr>
              <a:t>innovatie vragen:</a:t>
            </a:r>
            <a:br>
              <a:rPr lang="nl-NL" sz="1100" dirty="0">
                <a:solidFill>
                  <a:srgbClr val="002060"/>
                </a:solidFill>
              </a:rPr>
            </a:br>
            <a:endParaRPr lang="nl-NL" sz="1100" dirty="0">
              <a:solidFill>
                <a:srgbClr val="002060"/>
              </a:solidFill>
            </a:endParaRPr>
          </a:p>
          <a:p>
            <a:pPr marL="93663" indent="-93663">
              <a:buFontTx/>
              <a:buChar char="-"/>
            </a:pPr>
            <a:r>
              <a:rPr lang="nl-NL" sz="1100" dirty="0">
                <a:solidFill>
                  <a:srgbClr val="002060"/>
                </a:solidFill>
              </a:rPr>
              <a:t>Goed gesprek</a:t>
            </a:r>
          </a:p>
          <a:p>
            <a:pPr marL="93663" indent="-93663">
              <a:buFontTx/>
              <a:buChar char="-"/>
            </a:pPr>
            <a:r>
              <a:rPr lang="nl-NL" sz="1100" dirty="0">
                <a:solidFill>
                  <a:srgbClr val="002060"/>
                </a:solidFill>
              </a:rPr>
              <a:t>Oriëntatie</a:t>
            </a:r>
          </a:p>
          <a:p>
            <a:pPr marL="93663" indent="-93663">
              <a:buFontTx/>
              <a:buChar char="-"/>
            </a:pPr>
            <a:r>
              <a:rPr lang="nl-NL" sz="1100" dirty="0">
                <a:solidFill>
                  <a:srgbClr val="002060"/>
                </a:solidFill>
              </a:rPr>
              <a:t>Probleem / kansen analyse</a:t>
            </a:r>
          </a:p>
          <a:p>
            <a:pPr marL="93663" indent="-93663">
              <a:buFontTx/>
              <a:buChar char="-"/>
            </a:pPr>
            <a:r>
              <a:rPr lang="nl-NL" sz="1100" dirty="0">
                <a:solidFill>
                  <a:srgbClr val="002060"/>
                </a:solidFill>
              </a:rPr>
              <a:t>Doorverwijzen</a:t>
            </a:r>
          </a:p>
          <a:p>
            <a:pPr marL="93663" indent="-93663">
              <a:buFontTx/>
              <a:buChar char="-"/>
            </a:pPr>
            <a:r>
              <a:rPr lang="nl-NL" sz="1100" dirty="0">
                <a:solidFill>
                  <a:srgbClr val="002060"/>
                </a:solidFill>
              </a:rPr>
              <a:t>Financiering</a:t>
            </a:r>
          </a:p>
          <a:p>
            <a:pPr marL="93663" indent="-93663">
              <a:buFontTx/>
              <a:buChar char="-"/>
            </a:pPr>
            <a:r>
              <a:rPr lang="nl-NL" sz="1100" dirty="0">
                <a:solidFill>
                  <a:srgbClr val="002060"/>
                </a:solidFill>
              </a:rPr>
              <a:t>Fieldlabs met specifieke kennis</a:t>
            </a:r>
          </a:p>
          <a:p>
            <a:pPr marL="93663" indent="-93663">
              <a:buFontTx/>
              <a:buChar char="-"/>
            </a:pPr>
            <a:endParaRPr lang="nl-NL" sz="1100" dirty="0">
              <a:solidFill>
                <a:srgbClr val="002060"/>
              </a:solidFill>
            </a:endParaRPr>
          </a:p>
          <a:p>
            <a:r>
              <a:rPr lang="nl-NL" sz="1100" b="1" dirty="0">
                <a:solidFill>
                  <a:srgbClr val="002060"/>
                </a:solidFill>
              </a:rPr>
              <a:t>Meer weten </a:t>
            </a:r>
            <a:br>
              <a:rPr lang="nl-NL" sz="1100" b="1" dirty="0">
                <a:solidFill>
                  <a:srgbClr val="002060"/>
                </a:solidFill>
              </a:rPr>
            </a:br>
            <a:r>
              <a:rPr lang="nl-NL" sz="1100" b="1" dirty="0">
                <a:solidFill>
                  <a:srgbClr val="002060"/>
                </a:solidFill>
              </a:rPr>
              <a:t>over Smitzh?</a:t>
            </a:r>
          </a:p>
          <a:p>
            <a:r>
              <a:rPr lang="nl-NL" sz="1100" dirty="0">
                <a:solidFill>
                  <a:srgbClr val="002060"/>
                </a:solidFill>
              </a:rPr>
              <a:t>Kijk op </a:t>
            </a:r>
            <a:r>
              <a:rPr lang="nl-NL" sz="1100" dirty="0">
                <a:solidFill>
                  <a:srgbClr val="002060"/>
                </a:solidFill>
                <a:hlinkClick r:id="rId19">
                  <a:extLst>
                    <a:ext uri="{A12FA001-AC4F-418D-AE19-62706E023703}">
                      <ahyp:hlinkClr xmlns:ahyp="http://schemas.microsoft.com/office/drawing/2018/hyperlinkcolor" val="tx"/>
                    </a:ext>
                  </a:extLst>
                </a:hlinkClick>
              </a:rPr>
              <a:t>smitzh.nl</a:t>
            </a:r>
            <a:endParaRPr lang="nl-NL" sz="1100" dirty="0">
              <a:solidFill>
                <a:srgbClr val="002060"/>
              </a:solidFill>
            </a:endParaRPr>
          </a:p>
          <a:p>
            <a:r>
              <a:rPr lang="nl-NL" sz="1100" dirty="0">
                <a:solidFill>
                  <a:srgbClr val="002060"/>
                </a:solidFill>
              </a:rPr>
              <a:t>Of vraag de buiten-dienstledenadviseur </a:t>
            </a:r>
          </a:p>
          <a:p>
            <a:r>
              <a:rPr lang="nl-NL" sz="1100" dirty="0">
                <a:solidFill>
                  <a:srgbClr val="002060"/>
                </a:solidFill>
              </a:rPr>
              <a:t>van Metaalunie.</a:t>
            </a:r>
          </a:p>
          <a:p>
            <a:endParaRPr lang="nl-NL" sz="1100" dirty="0">
              <a:solidFill>
                <a:srgbClr val="002060"/>
              </a:solidFill>
            </a:endParaRPr>
          </a:p>
          <a:p>
            <a:r>
              <a:rPr lang="nl-NL" sz="1100" dirty="0">
                <a:solidFill>
                  <a:srgbClr val="002060"/>
                </a:solidFill>
              </a:rPr>
              <a:t>Zie ook:</a:t>
            </a:r>
          </a:p>
          <a:p>
            <a:r>
              <a:rPr lang="nl-NL" sz="1100" dirty="0">
                <a:solidFill>
                  <a:srgbClr val="002060"/>
                </a:solidFill>
                <a:hlinkClick r:id="rId20"/>
              </a:rPr>
              <a:t>smitzh.nl/cases</a:t>
            </a:r>
            <a:endParaRPr lang="nl-NL" sz="1100" dirty="0">
              <a:solidFill>
                <a:srgbClr val="002060"/>
              </a:solidFill>
            </a:endParaRPr>
          </a:p>
        </p:txBody>
      </p:sp>
      <p:sp>
        <p:nvSpPr>
          <p:cNvPr id="14" name="Tekstvak 13">
            <a:extLst>
              <a:ext uri="{FF2B5EF4-FFF2-40B4-BE49-F238E27FC236}">
                <a16:creationId xmlns:a16="http://schemas.microsoft.com/office/drawing/2014/main" id="{87DE2FA3-CF80-4989-8C1D-5F5377A7D354}"/>
              </a:ext>
            </a:extLst>
          </p:cNvPr>
          <p:cNvSpPr txBox="1"/>
          <p:nvPr/>
        </p:nvSpPr>
        <p:spPr>
          <a:xfrm>
            <a:off x="4003149" y="7262355"/>
            <a:ext cx="2602695" cy="938719"/>
          </a:xfrm>
          <a:prstGeom prst="rect">
            <a:avLst/>
          </a:prstGeom>
          <a:noFill/>
          <a:ln w="28575">
            <a:solidFill>
              <a:srgbClr val="00B0F0"/>
            </a:solidFill>
          </a:ln>
        </p:spPr>
        <p:txBody>
          <a:bodyPr wrap="square" rtlCol="0">
            <a:spAutoFit/>
          </a:bodyPr>
          <a:lstStyle/>
          <a:p>
            <a:r>
              <a:rPr lang="nl-NL" sz="1100" b="1" dirty="0">
                <a:solidFill>
                  <a:srgbClr val="00B0F0"/>
                </a:solidFill>
              </a:rPr>
              <a:t>Leven Lang Ontwikkelen</a:t>
            </a:r>
          </a:p>
          <a:p>
            <a:pPr marL="171450" indent="-171450">
              <a:buFontTx/>
              <a:buChar char="-"/>
            </a:pPr>
            <a:r>
              <a:rPr lang="nl-NL" sz="1100" dirty="0">
                <a:solidFill>
                  <a:srgbClr val="00B0F0"/>
                </a:solidFill>
              </a:rPr>
              <a:t>Innovatie vergt bijscholing medewerkers</a:t>
            </a:r>
          </a:p>
          <a:p>
            <a:pPr marL="171450" indent="-171450">
              <a:buFontTx/>
              <a:buChar char="-"/>
            </a:pPr>
            <a:r>
              <a:rPr lang="nl-NL" sz="1100" dirty="0">
                <a:solidFill>
                  <a:srgbClr val="00B0F0"/>
                </a:solidFill>
              </a:rPr>
              <a:t>Promotie oZone, ook als managementtool. Zie www.ozone.nl</a:t>
            </a:r>
          </a:p>
        </p:txBody>
      </p:sp>
      <p:sp>
        <p:nvSpPr>
          <p:cNvPr id="15" name="Tekstvak 14">
            <a:extLst>
              <a:ext uri="{FF2B5EF4-FFF2-40B4-BE49-F238E27FC236}">
                <a16:creationId xmlns:a16="http://schemas.microsoft.com/office/drawing/2014/main" id="{221E29B2-16F4-4C0F-B20F-2E86D57B9A4A}"/>
              </a:ext>
            </a:extLst>
          </p:cNvPr>
          <p:cNvSpPr txBox="1"/>
          <p:nvPr/>
        </p:nvSpPr>
        <p:spPr>
          <a:xfrm>
            <a:off x="4003150" y="8506654"/>
            <a:ext cx="2602694" cy="769441"/>
          </a:xfrm>
          <a:prstGeom prst="rect">
            <a:avLst/>
          </a:prstGeom>
          <a:solidFill>
            <a:schemeClr val="bg1"/>
          </a:solidFill>
          <a:ln w="28575">
            <a:solidFill>
              <a:srgbClr val="00B0F0"/>
            </a:solidFill>
          </a:ln>
        </p:spPr>
        <p:txBody>
          <a:bodyPr wrap="square" rtlCol="0">
            <a:spAutoFit/>
          </a:bodyPr>
          <a:lstStyle/>
          <a:p>
            <a:r>
              <a:rPr lang="nl-NL" sz="1100" b="1" dirty="0">
                <a:solidFill>
                  <a:srgbClr val="00B0F0"/>
                </a:solidFill>
              </a:rPr>
              <a:t>Project Regio Midden-Holland</a:t>
            </a:r>
          </a:p>
          <a:p>
            <a:pPr marL="171450" indent="-171450">
              <a:buFontTx/>
              <a:buChar char="-"/>
            </a:pPr>
            <a:r>
              <a:rPr lang="nl-NL" sz="1100" dirty="0">
                <a:solidFill>
                  <a:srgbClr val="00B0F0"/>
                </a:solidFill>
              </a:rPr>
              <a:t>Verhogen inzet lasrobot </a:t>
            </a:r>
            <a:r>
              <a:rPr lang="nl-NL" sz="1100">
                <a:solidFill>
                  <a:srgbClr val="00B0F0"/>
                </a:solidFill>
              </a:rPr>
              <a:t>bij </a:t>
            </a:r>
            <a:br>
              <a:rPr lang="nl-NL" sz="1100">
                <a:solidFill>
                  <a:srgbClr val="00B0F0"/>
                </a:solidFill>
              </a:rPr>
            </a:br>
            <a:r>
              <a:rPr lang="nl-NL" sz="1100">
                <a:solidFill>
                  <a:srgbClr val="00B0F0"/>
                </a:solidFill>
              </a:rPr>
              <a:t>mkb-bedrijven</a:t>
            </a:r>
            <a:endParaRPr lang="nl-NL" sz="1100" dirty="0">
              <a:solidFill>
                <a:srgbClr val="00B0F0"/>
              </a:solidFill>
            </a:endParaRPr>
          </a:p>
          <a:p>
            <a:r>
              <a:rPr lang="nl-NL" sz="1100" i="1" dirty="0">
                <a:solidFill>
                  <a:srgbClr val="00B0F0"/>
                </a:solidFill>
              </a:rPr>
              <a:t>Meer weten? Neem contact op</a:t>
            </a:r>
          </a:p>
        </p:txBody>
      </p:sp>
      <p:pic>
        <p:nvPicPr>
          <p:cNvPr id="17" name="Afbeelding 16">
            <a:extLst>
              <a:ext uri="{FF2B5EF4-FFF2-40B4-BE49-F238E27FC236}">
                <a16:creationId xmlns:a16="http://schemas.microsoft.com/office/drawing/2014/main" id="{78BB7B73-D236-418E-B56D-5463C3472AAF}"/>
              </a:ext>
            </a:extLst>
          </p:cNvPr>
          <p:cNvPicPr>
            <a:picLocks noChangeAspect="1"/>
          </p:cNvPicPr>
          <p:nvPr/>
        </p:nvPicPr>
        <p:blipFill>
          <a:blip r:embed="rId21"/>
          <a:stretch>
            <a:fillRect/>
          </a:stretch>
        </p:blipFill>
        <p:spPr>
          <a:xfrm>
            <a:off x="2781105" y="4624054"/>
            <a:ext cx="1046993" cy="1049025"/>
          </a:xfrm>
          <a:prstGeom prst="rect">
            <a:avLst/>
          </a:prstGeom>
        </p:spPr>
      </p:pic>
    </p:spTree>
    <p:extLst>
      <p:ext uri="{BB962C8B-B14F-4D97-AF65-F5344CB8AC3E}">
        <p14:creationId xmlns:p14="http://schemas.microsoft.com/office/powerpoint/2010/main" val="10342701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304BFA3D-803E-40CD-B099-595D3638804E}"/>
              </a:ext>
            </a:extLst>
          </p:cNvPr>
          <p:cNvPicPr>
            <a:picLocks noChangeAspect="1"/>
          </p:cNvPicPr>
          <p:nvPr/>
        </p:nvPicPr>
        <p:blipFill>
          <a:blip r:embed="rId2"/>
          <a:stretch>
            <a:fillRect/>
          </a:stretch>
        </p:blipFill>
        <p:spPr>
          <a:xfrm>
            <a:off x="11063" y="8430768"/>
            <a:ext cx="6858000" cy="1475232"/>
          </a:xfrm>
          <a:prstGeom prst="rect">
            <a:avLst/>
          </a:prstGeom>
        </p:spPr>
      </p:pic>
      <p:graphicFrame>
        <p:nvGraphicFramePr>
          <p:cNvPr id="7" name="Diagram 6">
            <a:extLst>
              <a:ext uri="{FF2B5EF4-FFF2-40B4-BE49-F238E27FC236}">
                <a16:creationId xmlns:a16="http://schemas.microsoft.com/office/drawing/2014/main" id="{1763C646-50F1-44E0-AD95-58540A5B9778}"/>
              </a:ext>
            </a:extLst>
          </p:cNvPr>
          <p:cNvGraphicFramePr/>
          <p:nvPr>
            <p:extLst>
              <p:ext uri="{D42A27DB-BD31-4B8C-83A1-F6EECF244321}">
                <p14:modId xmlns:p14="http://schemas.microsoft.com/office/powerpoint/2010/main" val="693685789"/>
              </p:ext>
            </p:extLst>
          </p:nvPr>
        </p:nvGraphicFramePr>
        <p:xfrm>
          <a:off x="3236639" y="349229"/>
          <a:ext cx="2952328" cy="31866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kstvak 7">
            <a:extLst>
              <a:ext uri="{FF2B5EF4-FFF2-40B4-BE49-F238E27FC236}">
                <a16:creationId xmlns:a16="http://schemas.microsoft.com/office/drawing/2014/main" id="{7A26E97D-23B7-420B-B241-BF136809740A}"/>
              </a:ext>
            </a:extLst>
          </p:cNvPr>
          <p:cNvSpPr txBox="1"/>
          <p:nvPr/>
        </p:nvSpPr>
        <p:spPr>
          <a:xfrm>
            <a:off x="5755015" y="3962973"/>
            <a:ext cx="615874" cy="369332"/>
          </a:xfrm>
          <a:prstGeom prst="rect">
            <a:avLst/>
          </a:prstGeom>
          <a:noFill/>
        </p:spPr>
        <p:txBody>
          <a:bodyPr wrap="none" rtlCol="0">
            <a:spAutoFit/>
          </a:bodyPr>
          <a:lstStyle/>
          <a:p>
            <a:r>
              <a:rPr lang="nl-NL" b="1" dirty="0">
                <a:solidFill>
                  <a:srgbClr val="22246B"/>
                </a:solidFill>
              </a:rPr>
              <a:t>HBO</a:t>
            </a:r>
          </a:p>
        </p:txBody>
      </p:sp>
      <p:sp>
        <p:nvSpPr>
          <p:cNvPr id="9" name="Tekstvak 8">
            <a:extLst>
              <a:ext uri="{FF2B5EF4-FFF2-40B4-BE49-F238E27FC236}">
                <a16:creationId xmlns:a16="http://schemas.microsoft.com/office/drawing/2014/main" id="{3E2D1426-B3C5-47DF-9E9E-8CFD501F781D}"/>
              </a:ext>
            </a:extLst>
          </p:cNvPr>
          <p:cNvSpPr txBox="1"/>
          <p:nvPr/>
        </p:nvSpPr>
        <p:spPr>
          <a:xfrm>
            <a:off x="414291" y="786056"/>
            <a:ext cx="3434625" cy="1631216"/>
          </a:xfrm>
          <a:prstGeom prst="rect">
            <a:avLst/>
          </a:prstGeom>
          <a:noFill/>
        </p:spPr>
        <p:txBody>
          <a:bodyPr wrap="square" rtlCol="0">
            <a:spAutoFit/>
          </a:bodyPr>
          <a:lstStyle/>
          <a:p>
            <a:r>
              <a:rPr lang="nl-NL" sz="1100" b="1">
                <a:solidFill>
                  <a:srgbClr val="22246B"/>
                </a:solidFill>
              </a:rPr>
              <a:t>+ </a:t>
            </a:r>
            <a:r>
              <a:rPr lang="nl-NL" sz="1100">
                <a:solidFill>
                  <a:srgbClr val="22246B"/>
                </a:solidFill>
              </a:rPr>
              <a:t> </a:t>
            </a:r>
            <a:r>
              <a:rPr lang="nl-NL" sz="1100" dirty="0">
                <a:solidFill>
                  <a:srgbClr val="22246B"/>
                </a:solidFill>
              </a:rPr>
              <a:t>Stijging aantal techniekdocenten </a:t>
            </a:r>
          </a:p>
          <a:p>
            <a:r>
              <a:rPr lang="nl-NL" sz="1100">
                <a:solidFill>
                  <a:srgbClr val="22246B"/>
                </a:solidFill>
              </a:rPr>
              <a:t>    (</a:t>
            </a:r>
            <a:r>
              <a:rPr lang="nl-NL" sz="1100" dirty="0">
                <a:solidFill>
                  <a:srgbClr val="22246B"/>
                </a:solidFill>
              </a:rPr>
              <a:t>mede dankzij hybride docenten vanuit bedrijven)</a:t>
            </a:r>
          </a:p>
          <a:p>
            <a:r>
              <a:rPr lang="nl-NL" sz="1100" b="1">
                <a:solidFill>
                  <a:srgbClr val="22246B"/>
                </a:solidFill>
              </a:rPr>
              <a:t>+</a:t>
            </a:r>
            <a:r>
              <a:rPr lang="nl-NL" sz="1100">
                <a:solidFill>
                  <a:srgbClr val="22246B"/>
                </a:solidFill>
              </a:rPr>
              <a:t>  Stijging </a:t>
            </a:r>
            <a:r>
              <a:rPr lang="nl-NL" sz="1100" dirty="0">
                <a:solidFill>
                  <a:srgbClr val="22246B"/>
                </a:solidFill>
              </a:rPr>
              <a:t>aantal studenten </a:t>
            </a:r>
            <a:br>
              <a:rPr lang="nl-NL" sz="1100" dirty="0">
                <a:solidFill>
                  <a:srgbClr val="22246B"/>
                </a:solidFill>
              </a:rPr>
            </a:br>
            <a:r>
              <a:rPr lang="nl-NL" sz="1100">
                <a:solidFill>
                  <a:srgbClr val="22246B"/>
                </a:solidFill>
              </a:rPr>
              <a:t>    mbo </a:t>
            </a:r>
            <a:r>
              <a:rPr lang="nl-NL" sz="1100" dirty="0">
                <a:solidFill>
                  <a:srgbClr val="22246B"/>
                </a:solidFill>
              </a:rPr>
              <a:t>en hbo techniek</a:t>
            </a:r>
          </a:p>
          <a:p>
            <a:r>
              <a:rPr lang="nl-NL" sz="1100" b="1">
                <a:solidFill>
                  <a:srgbClr val="22246B"/>
                </a:solidFill>
              </a:rPr>
              <a:t>+  </a:t>
            </a:r>
            <a:r>
              <a:rPr lang="nl-NL" sz="1100">
                <a:solidFill>
                  <a:srgbClr val="22246B"/>
                </a:solidFill>
              </a:rPr>
              <a:t>Toename </a:t>
            </a:r>
            <a:r>
              <a:rPr lang="nl-NL" sz="1100" dirty="0">
                <a:solidFill>
                  <a:srgbClr val="22246B"/>
                </a:solidFill>
              </a:rPr>
              <a:t>opleidingsniveau</a:t>
            </a:r>
          </a:p>
          <a:p>
            <a:r>
              <a:rPr lang="nl-NL" sz="1100">
                <a:solidFill>
                  <a:srgbClr val="22246B"/>
                </a:solidFill>
              </a:rPr>
              <a:t>    mbo </a:t>
            </a:r>
            <a:r>
              <a:rPr lang="nl-NL" sz="1100" dirty="0">
                <a:solidFill>
                  <a:srgbClr val="22246B"/>
                </a:solidFill>
              </a:rPr>
              <a:t>niveau 3 en 4 techniek</a:t>
            </a:r>
          </a:p>
          <a:p>
            <a:r>
              <a:rPr lang="nl-NL" sz="1100">
                <a:solidFill>
                  <a:srgbClr val="22246B"/>
                </a:solidFill>
              </a:rPr>
              <a:t>- </a:t>
            </a:r>
            <a:r>
              <a:rPr lang="nl-NL" sz="1100" b="1">
                <a:solidFill>
                  <a:srgbClr val="22246B"/>
                </a:solidFill>
              </a:rPr>
              <a:t>  </a:t>
            </a:r>
            <a:r>
              <a:rPr lang="nl-NL" sz="1100">
                <a:solidFill>
                  <a:srgbClr val="22246B"/>
                </a:solidFill>
              </a:rPr>
              <a:t>Afname </a:t>
            </a:r>
            <a:r>
              <a:rPr lang="nl-NL" sz="1100" dirty="0">
                <a:solidFill>
                  <a:srgbClr val="22246B"/>
                </a:solidFill>
              </a:rPr>
              <a:t>aantal studenten niveau 2</a:t>
            </a:r>
          </a:p>
          <a:p>
            <a:r>
              <a:rPr lang="nl-NL" sz="1100" b="1">
                <a:solidFill>
                  <a:srgbClr val="22246B"/>
                </a:solidFill>
              </a:rPr>
              <a:t>-   </a:t>
            </a:r>
            <a:r>
              <a:rPr lang="nl-NL" sz="1100">
                <a:solidFill>
                  <a:srgbClr val="22246B"/>
                </a:solidFill>
              </a:rPr>
              <a:t>Afname metaalstudenten </a:t>
            </a:r>
            <a:r>
              <a:rPr lang="nl-NL" sz="1100" dirty="0">
                <a:solidFill>
                  <a:srgbClr val="22246B"/>
                </a:solidFill>
              </a:rPr>
              <a:t>mbo</a:t>
            </a:r>
            <a:br>
              <a:rPr lang="nl-NL" sz="1200" dirty="0">
                <a:solidFill>
                  <a:srgbClr val="22246B"/>
                </a:solidFill>
              </a:rPr>
            </a:br>
            <a:endParaRPr lang="nl-NL" sz="1200" dirty="0">
              <a:solidFill>
                <a:srgbClr val="22246B"/>
              </a:solidFill>
            </a:endParaRPr>
          </a:p>
        </p:txBody>
      </p:sp>
      <p:sp>
        <p:nvSpPr>
          <p:cNvPr id="10" name="Tekstvak 9">
            <a:extLst>
              <a:ext uri="{FF2B5EF4-FFF2-40B4-BE49-F238E27FC236}">
                <a16:creationId xmlns:a16="http://schemas.microsoft.com/office/drawing/2014/main" id="{877B14D8-38E5-4DD7-9DA5-9B02DB3A3A6A}"/>
              </a:ext>
            </a:extLst>
          </p:cNvPr>
          <p:cNvSpPr txBox="1"/>
          <p:nvPr/>
        </p:nvSpPr>
        <p:spPr>
          <a:xfrm>
            <a:off x="405682" y="5541987"/>
            <a:ext cx="6014654" cy="2631490"/>
          </a:xfrm>
          <a:prstGeom prst="rect">
            <a:avLst/>
          </a:prstGeom>
          <a:noFill/>
          <a:ln w="38100">
            <a:solidFill>
              <a:srgbClr val="22246B"/>
            </a:solidFill>
          </a:ln>
        </p:spPr>
        <p:txBody>
          <a:bodyPr wrap="square" rtlCol="0">
            <a:spAutoFit/>
          </a:bodyPr>
          <a:lstStyle/>
          <a:p>
            <a:r>
              <a:rPr lang="nl-NL" sz="1100" b="1" dirty="0">
                <a:solidFill>
                  <a:srgbClr val="22246B"/>
                </a:solidFill>
              </a:rPr>
              <a:t>Acties 2020-2021</a:t>
            </a:r>
          </a:p>
          <a:p>
            <a:pPr marL="171450" indent="-171450">
              <a:buFont typeface="Arial" panose="020B0604020202020204" pitchFamily="34" charset="0"/>
              <a:buChar char="•"/>
            </a:pPr>
            <a:r>
              <a:rPr lang="nl-NL" sz="1100" i="1" dirty="0">
                <a:solidFill>
                  <a:srgbClr val="22246B"/>
                </a:solidFill>
              </a:rPr>
              <a:t>Sterk Techniek Onderwijs vmbo</a:t>
            </a:r>
          </a:p>
          <a:p>
            <a:pPr marL="358775" lvl="1" indent="-176213">
              <a:buFontTx/>
              <a:buChar char="-"/>
            </a:pPr>
            <a:r>
              <a:rPr lang="nl-NL" sz="1100" dirty="0">
                <a:solidFill>
                  <a:srgbClr val="22246B"/>
                </a:solidFill>
              </a:rPr>
              <a:t>B</a:t>
            </a:r>
            <a:r>
              <a:rPr lang="nl-NL" sz="1100">
                <a:solidFill>
                  <a:srgbClr val="22246B"/>
                </a:solidFill>
              </a:rPr>
              <a:t>edrijven </a:t>
            </a:r>
            <a:r>
              <a:rPr lang="nl-NL" sz="1100" dirty="0">
                <a:solidFill>
                  <a:srgbClr val="22246B"/>
                </a:solidFill>
              </a:rPr>
              <a:t>informeren over activiteiten in </a:t>
            </a:r>
            <a:r>
              <a:rPr lang="nl-NL" sz="1100">
                <a:solidFill>
                  <a:srgbClr val="22246B"/>
                </a:solidFill>
              </a:rPr>
              <a:t>hun regio</a:t>
            </a:r>
            <a:endParaRPr lang="nl-NL" sz="1100" dirty="0">
              <a:solidFill>
                <a:srgbClr val="22246B"/>
              </a:solidFill>
            </a:endParaRPr>
          </a:p>
          <a:p>
            <a:pPr marL="358775" lvl="1" indent="-176213">
              <a:buFontTx/>
              <a:buChar char="-"/>
            </a:pPr>
            <a:r>
              <a:rPr lang="nl-NL" sz="1100" dirty="0">
                <a:solidFill>
                  <a:srgbClr val="22246B"/>
                </a:solidFill>
              </a:rPr>
              <a:t>Bedrijven betrekken bij activiteiten in hun regio. </a:t>
            </a:r>
            <a:r>
              <a:rPr lang="nl-NL" sz="1100" i="1" dirty="0">
                <a:solidFill>
                  <a:srgbClr val="22246B"/>
                </a:solidFill>
              </a:rPr>
              <a:t>Doel: techniekpromotie, techniek uit de buurt in beeld brengen bij jongeren, gastlessen</a:t>
            </a:r>
          </a:p>
          <a:p>
            <a:pPr marL="171450" indent="-171450">
              <a:buFont typeface="Arial" panose="020B0604020202020204" pitchFamily="34" charset="0"/>
              <a:buChar char="•"/>
            </a:pPr>
            <a:r>
              <a:rPr lang="nl-NL" sz="1100" i="1" dirty="0">
                <a:solidFill>
                  <a:srgbClr val="22246B"/>
                </a:solidFill>
              </a:rPr>
              <a:t>Masterplan Techniek</a:t>
            </a:r>
          </a:p>
          <a:p>
            <a:pPr marL="358775" lvl="1" indent="-176213">
              <a:buFontTx/>
              <a:buChar char="-"/>
            </a:pPr>
            <a:r>
              <a:rPr lang="nl-NL" sz="1100" dirty="0">
                <a:solidFill>
                  <a:srgbClr val="22246B"/>
                </a:solidFill>
              </a:rPr>
              <a:t>Bedrijven betrekken bij branchegroepen. </a:t>
            </a:r>
            <a:r>
              <a:rPr lang="nl-NL" sz="1100" i="1" dirty="0">
                <a:solidFill>
                  <a:srgbClr val="22246B"/>
                </a:solidFill>
              </a:rPr>
              <a:t>Doel: bedrijfsleven betrekken bij onderwijs</a:t>
            </a:r>
          </a:p>
          <a:p>
            <a:pPr marL="358775" lvl="1" indent="-176213">
              <a:buFontTx/>
              <a:buChar char="-"/>
            </a:pPr>
            <a:r>
              <a:rPr lang="nl-NL" sz="1100">
                <a:solidFill>
                  <a:srgbClr val="22246B"/>
                </a:solidFill>
              </a:rPr>
              <a:t>Onderwijsvernieuwing</a:t>
            </a:r>
            <a:r>
              <a:rPr lang="nl-NL" sz="1100" dirty="0">
                <a:solidFill>
                  <a:srgbClr val="22246B"/>
                </a:solidFill>
              </a:rPr>
              <a:t>, gericht op de ontwikkelingen </a:t>
            </a:r>
            <a:r>
              <a:rPr lang="nl-NL" sz="1100">
                <a:solidFill>
                  <a:srgbClr val="22246B"/>
                </a:solidFill>
              </a:rPr>
              <a:t>in mkb-bedrijven</a:t>
            </a:r>
            <a:endParaRPr lang="nl-NL" sz="1100" dirty="0">
              <a:solidFill>
                <a:srgbClr val="22246B"/>
              </a:solidFill>
            </a:endParaRPr>
          </a:p>
          <a:p>
            <a:pPr marL="358775" lvl="1" indent="-176213">
              <a:buFontTx/>
              <a:buChar char="-"/>
            </a:pPr>
            <a:r>
              <a:rPr lang="nl-NL" sz="1100" dirty="0">
                <a:solidFill>
                  <a:srgbClr val="22246B"/>
                </a:solidFill>
              </a:rPr>
              <a:t>Betere begeleiding van studenten, in het bijzonder BBL</a:t>
            </a:r>
          </a:p>
          <a:p>
            <a:pPr marL="358775" lvl="1" indent="-176213">
              <a:buFontTx/>
              <a:buChar char="-"/>
            </a:pPr>
            <a:r>
              <a:rPr lang="nl-NL" sz="1100" dirty="0">
                <a:solidFill>
                  <a:srgbClr val="22246B"/>
                </a:solidFill>
              </a:rPr>
              <a:t>Stageplaatsen, meer studenten techniek vraagt om meer stageplaatsen bij bedrijven</a:t>
            </a:r>
          </a:p>
          <a:p>
            <a:pPr marL="171450" indent="-171450">
              <a:buFont typeface="Arial" panose="020B0604020202020204" pitchFamily="34" charset="0"/>
              <a:buChar char="•"/>
            </a:pPr>
            <a:r>
              <a:rPr lang="nl-NL" sz="1100" i="1" dirty="0">
                <a:solidFill>
                  <a:srgbClr val="22246B"/>
                </a:solidFill>
              </a:rPr>
              <a:t>HBO</a:t>
            </a:r>
          </a:p>
          <a:p>
            <a:pPr marL="358775" lvl="1" indent="-176213">
              <a:buFontTx/>
              <a:buChar char="-"/>
            </a:pPr>
            <a:r>
              <a:rPr lang="nl-NL" sz="1100" dirty="0">
                <a:solidFill>
                  <a:srgbClr val="22246B"/>
                </a:solidFill>
              </a:rPr>
              <a:t>Stageplaatsen </a:t>
            </a:r>
            <a:r>
              <a:rPr lang="nl-NL" sz="1100">
                <a:solidFill>
                  <a:srgbClr val="22246B"/>
                </a:solidFill>
              </a:rPr>
              <a:t>bij mkb-bedrijven</a:t>
            </a:r>
            <a:endParaRPr lang="nl-NL" sz="1100" dirty="0">
              <a:solidFill>
                <a:srgbClr val="22246B"/>
              </a:solidFill>
            </a:endParaRPr>
          </a:p>
          <a:p>
            <a:pPr marL="358775" lvl="1" indent="-176213">
              <a:buFontTx/>
              <a:buChar char="-"/>
            </a:pPr>
            <a:r>
              <a:rPr lang="nl-NL" sz="1100" dirty="0">
                <a:solidFill>
                  <a:srgbClr val="22246B"/>
                </a:solidFill>
              </a:rPr>
              <a:t>Onderzoeksprojecten </a:t>
            </a:r>
            <a:r>
              <a:rPr lang="nl-NL" sz="1100">
                <a:solidFill>
                  <a:srgbClr val="22246B"/>
                </a:solidFill>
              </a:rPr>
              <a:t>bij mkb-bedrijven</a:t>
            </a:r>
            <a:endParaRPr lang="nl-NL" sz="1100" dirty="0">
              <a:solidFill>
                <a:srgbClr val="22246B"/>
              </a:solidFill>
            </a:endParaRPr>
          </a:p>
          <a:p>
            <a:pPr marL="171450" indent="-171450">
              <a:buFont typeface="Arial" panose="020B0604020202020204" pitchFamily="34" charset="0"/>
              <a:buChar char="•"/>
            </a:pPr>
            <a:r>
              <a:rPr lang="nl-NL" sz="1100" i="1" dirty="0">
                <a:solidFill>
                  <a:srgbClr val="22246B"/>
                </a:solidFill>
              </a:rPr>
              <a:t>Universiteit Delft</a:t>
            </a:r>
          </a:p>
          <a:p>
            <a:pPr marL="358775" lvl="1" indent="-176213">
              <a:buFontTx/>
              <a:buChar char="-"/>
            </a:pPr>
            <a:r>
              <a:rPr lang="nl-NL" sz="1100" dirty="0">
                <a:solidFill>
                  <a:srgbClr val="22246B"/>
                </a:solidFill>
              </a:rPr>
              <a:t>Interesse in </a:t>
            </a:r>
            <a:r>
              <a:rPr lang="nl-NL" sz="1100">
                <a:solidFill>
                  <a:srgbClr val="22246B"/>
                </a:solidFill>
              </a:rPr>
              <a:t>Zuid-Hollandse mkb-bedrijven </a:t>
            </a:r>
            <a:r>
              <a:rPr lang="nl-NL" sz="1100" dirty="0">
                <a:solidFill>
                  <a:srgbClr val="22246B"/>
                </a:solidFill>
              </a:rPr>
              <a:t>vergroten</a:t>
            </a:r>
          </a:p>
        </p:txBody>
      </p:sp>
      <p:graphicFrame>
        <p:nvGraphicFramePr>
          <p:cNvPr id="2" name="Diagram 1">
            <a:extLst>
              <a:ext uri="{FF2B5EF4-FFF2-40B4-BE49-F238E27FC236}">
                <a16:creationId xmlns:a16="http://schemas.microsoft.com/office/drawing/2014/main" id="{66890B8C-4B7F-4B7B-AFF8-392BCACD9599}"/>
              </a:ext>
            </a:extLst>
          </p:cNvPr>
          <p:cNvGraphicFramePr/>
          <p:nvPr>
            <p:extLst>
              <p:ext uri="{D42A27DB-BD31-4B8C-83A1-F6EECF244321}">
                <p14:modId xmlns:p14="http://schemas.microsoft.com/office/powerpoint/2010/main" val="3405248653"/>
              </p:ext>
            </p:extLst>
          </p:nvPr>
        </p:nvGraphicFramePr>
        <p:xfrm>
          <a:off x="1779068" y="2540382"/>
          <a:ext cx="4572000" cy="3048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1" name="Tekstvak 10">
            <a:extLst>
              <a:ext uri="{FF2B5EF4-FFF2-40B4-BE49-F238E27FC236}">
                <a16:creationId xmlns:a16="http://schemas.microsoft.com/office/drawing/2014/main" id="{3E80B21E-43BE-4FF2-A71E-5A9E8EAD4E67}"/>
              </a:ext>
            </a:extLst>
          </p:cNvPr>
          <p:cNvSpPr txBox="1"/>
          <p:nvPr/>
        </p:nvSpPr>
        <p:spPr>
          <a:xfrm>
            <a:off x="405682" y="8466514"/>
            <a:ext cx="3434625" cy="861774"/>
          </a:xfrm>
          <a:prstGeom prst="rect">
            <a:avLst/>
          </a:prstGeom>
          <a:solidFill>
            <a:schemeClr val="bg1">
              <a:lumMod val="85000"/>
            </a:schemeClr>
          </a:solidFill>
        </p:spPr>
        <p:txBody>
          <a:bodyPr wrap="square" rtlCol="0">
            <a:spAutoFit/>
          </a:bodyPr>
          <a:lstStyle/>
          <a:p>
            <a:r>
              <a:rPr lang="nl-NL" sz="1000" b="1">
                <a:solidFill>
                  <a:srgbClr val="22246B"/>
                </a:solidFill>
              </a:rPr>
              <a:t>Interessante websites</a:t>
            </a:r>
            <a:endParaRPr lang="nl-NL" sz="1000" b="1" dirty="0">
              <a:solidFill>
                <a:srgbClr val="22246B"/>
              </a:solidFill>
            </a:endParaRPr>
          </a:p>
          <a:p>
            <a:pPr marL="171450" indent="-171450">
              <a:buFont typeface="Arial" panose="020B0604020202020204" pitchFamily="34" charset="0"/>
              <a:buChar char="•"/>
            </a:pPr>
            <a:r>
              <a:rPr lang="nl-NL" sz="1000" dirty="0">
                <a:solidFill>
                  <a:srgbClr val="22246B"/>
                </a:solidFill>
              </a:rPr>
              <a:t>Masterplan Zuid-Holland</a:t>
            </a:r>
            <a:r>
              <a:rPr lang="nl-NL" sz="1000">
                <a:solidFill>
                  <a:srgbClr val="22246B"/>
                </a:solidFill>
              </a:rPr>
              <a:t>, </a:t>
            </a:r>
            <a:r>
              <a:rPr lang="nl-NL" sz="1000" u="sng">
                <a:solidFill>
                  <a:srgbClr val="22246B"/>
                </a:solidFill>
                <a:hlinkClick r:id="rId13"/>
              </a:rPr>
              <a:t>masterplanzuidholland</a:t>
            </a:r>
            <a:r>
              <a:rPr lang="nl-NL" sz="1000" u="sng" dirty="0">
                <a:solidFill>
                  <a:srgbClr val="22246B"/>
                </a:solidFill>
                <a:hlinkClick r:id="rId13"/>
              </a:rPr>
              <a:t>.nl</a:t>
            </a:r>
            <a:endParaRPr lang="nl-NL" sz="1000" u="sng" dirty="0">
              <a:solidFill>
                <a:srgbClr val="22246B"/>
              </a:solidFill>
            </a:endParaRPr>
          </a:p>
          <a:p>
            <a:pPr marL="171450" indent="-171450">
              <a:buFont typeface="Arial" panose="020B0604020202020204" pitchFamily="34" charset="0"/>
              <a:buChar char="•"/>
            </a:pPr>
            <a:r>
              <a:rPr lang="nl-NL" sz="1000" dirty="0">
                <a:solidFill>
                  <a:srgbClr val="22246B"/>
                </a:solidFill>
              </a:rPr>
              <a:t>Sterk Techniek Onderwijs vmbo</a:t>
            </a:r>
            <a:r>
              <a:rPr lang="nl-NL" sz="1000">
                <a:solidFill>
                  <a:srgbClr val="22246B"/>
                </a:solidFill>
              </a:rPr>
              <a:t>: </a:t>
            </a:r>
            <a:r>
              <a:rPr lang="nl-NL" sz="1000">
                <a:solidFill>
                  <a:srgbClr val="22246B"/>
                </a:solidFill>
                <a:hlinkClick r:id="rId14"/>
              </a:rPr>
              <a:t>sterktechniekonderwijs</a:t>
            </a:r>
            <a:r>
              <a:rPr lang="nl-NL" sz="1000" dirty="0">
                <a:solidFill>
                  <a:srgbClr val="22246B"/>
                </a:solidFill>
                <a:hlinkClick r:id="rId14"/>
              </a:rPr>
              <a:t>.nl</a:t>
            </a:r>
            <a:endParaRPr lang="nl-NL" sz="1000" dirty="0">
              <a:solidFill>
                <a:srgbClr val="22246B"/>
              </a:solidFill>
            </a:endParaRPr>
          </a:p>
          <a:p>
            <a:pPr marL="171450" indent="-171450">
              <a:buFont typeface="Arial" panose="020B0604020202020204" pitchFamily="34" charset="0"/>
              <a:buChar char="•"/>
            </a:pPr>
            <a:r>
              <a:rPr lang="nl-NL" sz="1000" dirty="0">
                <a:solidFill>
                  <a:srgbClr val="22246B"/>
                </a:solidFill>
              </a:rPr>
              <a:t>Techforce Rijnmond</a:t>
            </a:r>
            <a:r>
              <a:rPr lang="nl-NL" sz="1000">
                <a:solidFill>
                  <a:srgbClr val="22246B"/>
                </a:solidFill>
              </a:rPr>
              <a:t>: </a:t>
            </a:r>
            <a:r>
              <a:rPr lang="nl-NL" sz="1000">
                <a:solidFill>
                  <a:srgbClr val="22246B"/>
                </a:solidFill>
                <a:hlinkClick r:id="rId15"/>
              </a:rPr>
              <a:t>techforcerijnmond.nl</a:t>
            </a:r>
            <a:r>
              <a:rPr lang="nl-NL" sz="1000">
                <a:solidFill>
                  <a:srgbClr val="22246B"/>
                </a:solidFill>
              </a:rPr>
              <a:t> </a:t>
            </a:r>
            <a:endParaRPr lang="nl-NL" sz="1000" dirty="0">
              <a:solidFill>
                <a:srgbClr val="22246B"/>
              </a:solidFill>
            </a:endParaRPr>
          </a:p>
          <a:p>
            <a:pPr marL="171450" indent="-171450">
              <a:buFont typeface="Arial" panose="020B0604020202020204" pitchFamily="34" charset="0"/>
              <a:buChar char="•"/>
            </a:pPr>
            <a:r>
              <a:rPr lang="nl-NL" sz="1000" dirty="0">
                <a:solidFill>
                  <a:srgbClr val="22246B"/>
                </a:solidFill>
              </a:rPr>
              <a:t>Hybride </a:t>
            </a:r>
            <a:r>
              <a:rPr lang="nl-NL" sz="1000">
                <a:solidFill>
                  <a:srgbClr val="22246B"/>
                </a:solidFill>
              </a:rPr>
              <a:t>docent:  </a:t>
            </a:r>
            <a:r>
              <a:rPr lang="nl-NL" sz="1000">
                <a:solidFill>
                  <a:srgbClr val="22246B"/>
                </a:solidFill>
                <a:hlinkClick r:id="rId16"/>
              </a:rPr>
              <a:t>techniekpact</a:t>
            </a:r>
            <a:r>
              <a:rPr lang="nl-NL" sz="1000" dirty="0">
                <a:solidFill>
                  <a:srgbClr val="22246B"/>
                </a:solidFill>
                <a:hlinkClick r:id="rId16"/>
              </a:rPr>
              <a:t>.nl/themas</a:t>
            </a:r>
            <a:r>
              <a:rPr lang="nl-NL" sz="1000">
                <a:solidFill>
                  <a:srgbClr val="22246B"/>
                </a:solidFill>
                <a:hlinkClick r:id="rId16"/>
              </a:rPr>
              <a:t>/hybride-docent</a:t>
            </a:r>
            <a:endParaRPr lang="nl-NL" sz="1000" dirty="0">
              <a:solidFill>
                <a:srgbClr val="22246B"/>
              </a:solidFill>
            </a:endParaRPr>
          </a:p>
        </p:txBody>
      </p:sp>
      <p:sp>
        <p:nvSpPr>
          <p:cNvPr id="5" name="Tekstvak 4">
            <a:extLst>
              <a:ext uri="{FF2B5EF4-FFF2-40B4-BE49-F238E27FC236}">
                <a16:creationId xmlns:a16="http://schemas.microsoft.com/office/drawing/2014/main" id="{D10DBC20-1BC3-4454-AC2A-D0496D66FDFA}"/>
              </a:ext>
            </a:extLst>
          </p:cNvPr>
          <p:cNvSpPr txBox="1"/>
          <p:nvPr/>
        </p:nvSpPr>
        <p:spPr>
          <a:xfrm>
            <a:off x="5718731" y="3405422"/>
            <a:ext cx="671979" cy="369332"/>
          </a:xfrm>
          <a:prstGeom prst="rect">
            <a:avLst/>
          </a:prstGeom>
          <a:noFill/>
        </p:spPr>
        <p:txBody>
          <a:bodyPr wrap="none" rtlCol="0">
            <a:spAutoFit/>
          </a:bodyPr>
          <a:lstStyle/>
          <a:p>
            <a:r>
              <a:rPr lang="nl-NL" b="1" dirty="0">
                <a:solidFill>
                  <a:srgbClr val="22246B"/>
                </a:solidFill>
              </a:rPr>
              <a:t>MBO</a:t>
            </a:r>
          </a:p>
        </p:txBody>
      </p:sp>
      <p:sp>
        <p:nvSpPr>
          <p:cNvPr id="6" name="Tekstvak 5">
            <a:extLst>
              <a:ext uri="{FF2B5EF4-FFF2-40B4-BE49-F238E27FC236}">
                <a16:creationId xmlns:a16="http://schemas.microsoft.com/office/drawing/2014/main" id="{F20FCA3F-EE89-438C-8C4B-C10710BF2811}"/>
              </a:ext>
            </a:extLst>
          </p:cNvPr>
          <p:cNvSpPr txBox="1"/>
          <p:nvPr/>
        </p:nvSpPr>
        <p:spPr>
          <a:xfrm>
            <a:off x="5645101" y="960975"/>
            <a:ext cx="808235" cy="369332"/>
          </a:xfrm>
          <a:prstGeom prst="rect">
            <a:avLst/>
          </a:prstGeom>
          <a:noFill/>
        </p:spPr>
        <p:txBody>
          <a:bodyPr wrap="none" rtlCol="0">
            <a:spAutoFit/>
          </a:bodyPr>
          <a:lstStyle/>
          <a:p>
            <a:r>
              <a:rPr lang="nl-NL" b="1" dirty="0">
                <a:solidFill>
                  <a:srgbClr val="22246B"/>
                </a:solidFill>
              </a:rPr>
              <a:t>VMBO</a:t>
            </a:r>
          </a:p>
        </p:txBody>
      </p:sp>
      <p:pic>
        <p:nvPicPr>
          <p:cNvPr id="15" name="Afbeelding 14">
            <a:extLst>
              <a:ext uri="{FF2B5EF4-FFF2-40B4-BE49-F238E27FC236}">
                <a16:creationId xmlns:a16="http://schemas.microsoft.com/office/drawing/2014/main" id="{AA283ACA-42D2-4832-B729-C7B7DB84A31A}"/>
              </a:ext>
            </a:extLst>
          </p:cNvPr>
          <p:cNvPicPr>
            <a:picLocks noChangeAspect="1"/>
          </p:cNvPicPr>
          <p:nvPr/>
        </p:nvPicPr>
        <p:blipFill>
          <a:blip r:embed="rId17"/>
          <a:stretch>
            <a:fillRect/>
          </a:stretch>
        </p:blipFill>
        <p:spPr>
          <a:xfrm>
            <a:off x="5176418" y="3336201"/>
            <a:ext cx="569459" cy="570565"/>
          </a:xfrm>
          <a:prstGeom prst="rect">
            <a:avLst/>
          </a:prstGeom>
        </p:spPr>
      </p:pic>
      <p:sp>
        <p:nvSpPr>
          <p:cNvPr id="4" name="Tekstvak 3">
            <a:extLst>
              <a:ext uri="{FF2B5EF4-FFF2-40B4-BE49-F238E27FC236}">
                <a16:creationId xmlns:a16="http://schemas.microsoft.com/office/drawing/2014/main" id="{BE7EF116-AFD0-440B-8A0F-99DB13F42393}"/>
              </a:ext>
            </a:extLst>
          </p:cNvPr>
          <p:cNvSpPr txBox="1"/>
          <p:nvPr/>
        </p:nvSpPr>
        <p:spPr>
          <a:xfrm>
            <a:off x="414291" y="2442187"/>
            <a:ext cx="2217157" cy="2800767"/>
          </a:xfrm>
          <a:prstGeom prst="rect">
            <a:avLst/>
          </a:prstGeom>
          <a:noFill/>
        </p:spPr>
        <p:txBody>
          <a:bodyPr wrap="square" rtlCol="0">
            <a:spAutoFit/>
          </a:bodyPr>
          <a:lstStyle/>
          <a:p>
            <a:r>
              <a:rPr lang="nl-NL" sz="1100" b="1" dirty="0">
                <a:solidFill>
                  <a:srgbClr val="22246B"/>
                </a:solidFill>
              </a:rPr>
              <a:t>Kritische punten</a:t>
            </a:r>
          </a:p>
          <a:p>
            <a:pPr marL="177800" indent="-177800">
              <a:buFont typeface="Arial" panose="020B0604020202020204" pitchFamily="34" charset="0"/>
              <a:buChar char="•"/>
            </a:pPr>
            <a:r>
              <a:rPr lang="nl-NL" sz="1100" dirty="0">
                <a:solidFill>
                  <a:srgbClr val="22246B"/>
                </a:solidFill>
              </a:rPr>
              <a:t>Afstemming bedrijven en onderwijs blijft moeilijk</a:t>
            </a:r>
          </a:p>
          <a:p>
            <a:pPr marL="177800" indent="-177800">
              <a:buFont typeface="Arial" panose="020B0604020202020204" pitchFamily="34" charset="0"/>
              <a:buChar char="•"/>
            </a:pPr>
            <a:r>
              <a:rPr lang="nl-NL" sz="1100">
                <a:solidFill>
                  <a:srgbClr val="22246B"/>
                </a:solidFill>
              </a:rPr>
              <a:t>Gevolgen corona: </a:t>
            </a:r>
            <a:r>
              <a:rPr lang="nl-NL" sz="1100" dirty="0">
                <a:solidFill>
                  <a:srgbClr val="22246B"/>
                </a:solidFill>
              </a:rPr>
              <a:t>sommigen scholen bieden BBL-leerlingen erg weinig ondersteuning</a:t>
            </a:r>
            <a:r>
              <a:rPr lang="nl-NL" sz="1100">
                <a:solidFill>
                  <a:srgbClr val="22246B"/>
                </a:solidFill>
              </a:rPr>
              <a:t>. </a:t>
            </a:r>
            <a:br>
              <a:rPr lang="nl-NL" sz="1100">
                <a:solidFill>
                  <a:srgbClr val="22246B"/>
                </a:solidFill>
              </a:rPr>
            </a:br>
            <a:r>
              <a:rPr lang="nl-NL" sz="1100">
                <a:solidFill>
                  <a:srgbClr val="22246B"/>
                </a:solidFill>
              </a:rPr>
              <a:t>We </a:t>
            </a:r>
            <a:r>
              <a:rPr lang="nl-NL" sz="1100" dirty="0">
                <a:solidFill>
                  <a:srgbClr val="22246B"/>
                </a:solidFill>
              </a:rPr>
              <a:t>treden in overleg met de mbo-scholen</a:t>
            </a:r>
          </a:p>
          <a:p>
            <a:pPr marL="177800" indent="-177800">
              <a:buFont typeface="Arial" panose="020B0604020202020204" pitchFamily="34" charset="0"/>
              <a:buChar char="•"/>
            </a:pPr>
            <a:r>
              <a:rPr lang="nl-NL" sz="1100" dirty="0">
                <a:solidFill>
                  <a:srgbClr val="22246B"/>
                </a:solidFill>
              </a:rPr>
              <a:t>Instroom leerlingen is nog steeds te laag om vergrijzing in sector op te vangen</a:t>
            </a:r>
            <a:r>
              <a:rPr lang="nl-NL" sz="1100">
                <a:solidFill>
                  <a:srgbClr val="22246B"/>
                </a:solidFill>
              </a:rPr>
              <a:t>. </a:t>
            </a:r>
            <a:br>
              <a:rPr lang="nl-NL" sz="1100">
                <a:solidFill>
                  <a:srgbClr val="22246B"/>
                </a:solidFill>
              </a:rPr>
            </a:br>
            <a:r>
              <a:rPr lang="nl-NL" sz="1100">
                <a:solidFill>
                  <a:srgbClr val="22246B"/>
                </a:solidFill>
              </a:rPr>
              <a:t>Zij-instroom vanuit andere </a:t>
            </a:r>
            <a:r>
              <a:rPr lang="nl-NL" sz="1100" dirty="0">
                <a:solidFill>
                  <a:srgbClr val="22246B"/>
                </a:solidFill>
              </a:rPr>
              <a:t>sectoren is noodzakelijk</a:t>
            </a:r>
          </a:p>
          <a:p>
            <a:pPr marL="177800" indent="-177800">
              <a:buFont typeface="Arial" panose="020B0604020202020204" pitchFamily="34" charset="0"/>
              <a:buChar char="•"/>
            </a:pPr>
            <a:r>
              <a:rPr lang="nl-NL" sz="1100">
                <a:solidFill>
                  <a:srgbClr val="22246B"/>
                </a:solidFill>
              </a:rPr>
              <a:t>Sterk Techniek Onderwijs </a:t>
            </a:r>
            <a:r>
              <a:rPr lang="nl-NL" sz="1100" dirty="0">
                <a:solidFill>
                  <a:srgbClr val="22246B"/>
                </a:solidFill>
              </a:rPr>
              <a:t>vmbo verloopt moeizaam, mede </a:t>
            </a:r>
            <a:r>
              <a:rPr lang="nl-NL" sz="1100">
                <a:solidFill>
                  <a:srgbClr val="22246B"/>
                </a:solidFill>
              </a:rPr>
              <a:t>door corona</a:t>
            </a:r>
            <a:r>
              <a:rPr lang="nl-NL" sz="1100" dirty="0">
                <a:solidFill>
                  <a:srgbClr val="22246B"/>
                </a:solidFill>
              </a:rPr>
              <a:t>.</a:t>
            </a:r>
          </a:p>
        </p:txBody>
      </p:sp>
      <p:sp>
        <p:nvSpPr>
          <p:cNvPr id="12" name="Tekstvak 11">
            <a:extLst>
              <a:ext uri="{FF2B5EF4-FFF2-40B4-BE49-F238E27FC236}">
                <a16:creationId xmlns:a16="http://schemas.microsoft.com/office/drawing/2014/main" id="{2603D647-7E8B-4528-A957-DBFD27E334AE}"/>
              </a:ext>
            </a:extLst>
          </p:cNvPr>
          <p:cNvSpPr txBox="1"/>
          <p:nvPr/>
        </p:nvSpPr>
        <p:spPr>
          <a:xfrm>
            <a:off x="414291" y="326622"/>
            <a:ext cx="2223429" cy="369332"/>
          </a:xfrm>
          <a:prstGeom prst="rect">
            <a:avLst/>
          </a:prstGeom>
          <a:noFill/>
        </p:spPr>
        <p:txBody>
          <a:bodyPr wrap="none" rtlCol="0">
            <a:spAutoFit/>
          </a:bodyPr>
          <a:lstStyle/>
          <a:p>
            <a:r>
              <a:rPr lang="nl-NL" sz="1800" b="1">
                <a:solidFill>
                  <a:srgbClr val="00B0F0"/>
                </a:solidFill>
                <a:latin typeface="Caecilia LT Std Roman" panose="00000500000000000000" pitchFamily="50" charset="0"/>
              </a:rPr>
              <a:t>Onderwijs 2019-2020</a:t>
            </a:r>
            <a:endParaRPr lang="nl-NL" sz="1800" b="1" dirty="0">
              <a:solidFill>
                <a:srgbClr val="00B0F0"/>
              </a:solidFill>
              <a:latin typeface="Caecilia LT Std Roman" panose="00000500000000000000" pitchFamily="50" charset="0"/>
            </a:endParaRPr>
          </a:p>
        </p:txBody>
      </p:sp>
    </p:spTree>
    <p:extLst>
      <p:ext uri="{BB962C8B-B14F-4D97-AF65-F5344CB8AC3E}">
        <p14:creationId xmlns:p14="http://schemas.microsoft.com/office/powerpoint/2010/main" val="81755580"/>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C586A09B0A5F0409E2388358CFABC53" ma:contentTypeVersion="12" ma:contentTypeDescription="Een nieuw document maken." ma:contentTypeScope="" ma:versionID="1a9484ee8749ebf0b626c71b59c3a573">
  <xsd:schema xmlns:xsd="http://www.w3.org/2001/XMLSchema" xmlns:xs="http://www.w3.org/2001/XMLSchema" xmlns:p="http://schemas.microsoft.com/office/2006/metadata/properties" xmlns:ns2="74de0b4b-0787-4ad4-8a3d-94b3203fe0d2" xmlns:ns3="084672b3-edb9-43b0-ab3a-01d7e438c7c5" targetNamespace="http://schemas.microsoft.com/office/2006/metadata/properties" ma:root="true" ma:fieldsID="fda6ab9b58acbe37b1898230a03ecb17" ns2:_="" ns3:_="">
    <xsd:import namespace="74de0b4b-0787-4ad4-8a3d-94b3203fe0d2"/>
    <xsd:import namespace="084672b3-edb9-43b0-ab3a-01d7e438c7c5"/>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4de0b4b-0787-4ad4-8a3d-94b3203fe0d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84672b3-edb9-43b0-ab3a-01d7e438c7c5" elementFormDefault="qualified">
    <xsd:import namespace="http://schemas.microsoft.com/office/2006/documentManagement/types"/>
    <xsd:import namespace="http://schemas.microsoft.com/office/infopath/2007/PartnerControls"/>
    <xsd:element name="SharedWithUsers" ma:index="16"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4.xml><?xml version="1.0" encoding="utf-8"?>
<LongProperties xmlns="http://schemas.microsoft.com/office/2006/metadata/longProperties"/>
</file>

<file path=customXml/itemProps1.xml><?xml version="1.0" encoding="utf-8"?>
<ds:datastoreItem xmlns:ds="http://schemas.openxmlformats.org/officeDocument/2006/customXml" ds:itemID="{0F9C2048-35A9-4E04-8AE5-BC9AABD55FB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4de0b4b-0787-4ad4-8a3d-94b3203fe0d2"/>
    <ds:schemaRef ds:uri="084672b3-edb9-43b0-ab3a-01d7e438c7c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DA9FD3F-DDFB-41B7-9BB2-DD836CA5FC74}">
  <ds:schemaRefs>
    <ds:schemaRef ds:uri="http://schemas.microsoft.com/sharepoint/v3/contenttype/forms"/>
  </ds:schemaRefs>
</ds:datastoreItem>
</file>

<file path=customXml/itemProps3.xml><?xml version="1.0" encoding="utf-8"?>
<ds:datastoreItem xmlns:ds="http://schemas.openxmlformats.org/officeDocument/2006/customXml" ds:itemID="{FDC2A40A-467D-45D3-8567-1264A794B0AA}">
  <ds:schemaRefs>
    <ds:schemaRef ds:uri="084672b3-edb9-43b0-ab3a-01d7e438c7c5"/>
    <ds:schemaRef ds:uri="http://schemas.microsoft.com/office/2006/documentManagement/types"/>
    <ds:schemaRef ds:uri="http://schemas.microsoft.com/office/infopath/2007/PartnerControls"/>
    <ds:schemaRef ds:uri="74de0b4b-0787-4ad4-8a3d-94b3203fe0d2"/>
    <ds:schemaRef ds:uri="http://purl.org/dc/elements/1.1/"/>
    <ds:schemaRef ds:uri="http://schemas.microsoft.com/office/2006/metadata/properties"/>
    <ds:schemaRef ds:uri="http://purl.org/dc/terms/"/>
    <ds:schemaRef ds:uri="http://schemas.openxmlformats.org/package/2006/metadata/core-properties"/>
    <ds:schemaRef ds:uri="http://www.w3.org/XML/1998/namespace"/>
    <ds:schemaRef ds:uri="http://purl.org/dc/dcmitype/"/>
  </ds:schemaRefs>
</ds:datastoreItem>
</file>

<file path=customXml/itemProps4.xml><?xml version="1.0" encoding="utf-8"?>
<ds:datastoreItem xmlns:ds="http://schemas.openxmlformats.org/officeDocument/2006/customXml" ds:itemID="{D328B14C-B353-44CF-80B8-0B620FFBC6D9}">
  <ds:schemaRefs>
    <ds:schemaRef ds:uri="http://schemas.microsoft.com/office/2006/metadata/longProperties"/>
  </ds:schemaRefs>
</ds:datastoreItem>
</file>

<file path=docProps/app.xml><?xml version="1.0" encoding="utf-8"?>
<Properties xmlns="http://schemas.openxmlformats.org/officeDocument/2006/extended-properties" xmlns:vt="http://schemas.openxmlformats.org/officeDocument/2006/docPropsVTypes">
  <TotalTime>4787</TotalTime>
  <Words>1063</Words>
  <Application>Microsoft Office PowerPoint</Application>
  <PresentationFormat>A4 (210 x 297 mm)</PresentationFormat>
  <Paragraphs>160</Paragraphs>
  <Slides>4</Slides>
  <Notes>2</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4</vt:i4>
      </vt:variant>
    </vt:vector>
  </HeadingPairs>
  <TitlesOfParts>
    <vt:vector size="8" baseType="lpstr">
      <vt:lpstr>Arial</vt:lpstr>
      <vt:lpstr>Caecilia LT Std Roman</vt:lpstr>
      <vt:lpstr>Calibri</vt:lpstr>
      <vt:lpstr>Kantoorthema</vt:lpstr>
      <vt:lpstr>PowerPoint-presentatie</vt:lpstr>
      <vt:lpstr>PowerPoint-presentatie</vt:lpstr>
      <vt:lpstr>PowerPoint-presentatie</vt:lpstr>
      <vt:lpstr>PowerPoint-presentatie</vt:lpstr>
    </vt:vector>
  </TitlesOfParts>
  <Company>Koninklijke Metaalunie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Heins, Sven</dc:creator>
  <cp:lastModifiedBy>Schuijt, Hans</cp:lastModifiedBy>
  <cp:revision>279</cp:revision>
  <cp:lastPrinted>2020-10-16T08:38:38Z</cp:lastPrinted>
  <dcterms:created xsi:type="dcterms:W3CDTF">2013-02-12T12:47:04Z</dcterms:created>
  <dcterms:modified xsi:type="dcterms:W3CDTF">2020-11-26T13:59:07Z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isplay_urn:schemas-microsoft-com:office:office#Editor">
    <vt:lpwstr>Doremalen, Marie-Claire van</vt:lpwstr>
  </property>
  <property fmtid="{D5CDD505-2E9C-101B-9397-08002B2CF9AE}" pid="3" name="AuthorIds_UIVersion_512">
    <vt:lpwstr>4</vt:lpwstr>
  </property>
  <property fmtid="{D5CDD505-2E9C-101B-9397-08002B2CF9AE}" pid="4" name="Order">
    <vt:lpwstr>3588800.00000000</vt:lpwstr>
  </property>
  <property fmtid="{D5CDD505-2E9C-101B-9397-08002B2CF9AE}" pid="5" name="ComplianceAssetId">
    <vt:lpwstr/>
  </property>
  <property fmtid="{D5CDD505-2E9C-101B-9397-08002B2CF9AE}" pid="6" name="display_urn:schemas-microsoft-com:office:office#Author">
    <vt:lpwstr>Doremalen, Marie-Claire van</vt:lpwstr>
  </property>
  <property fmtid="{D5CDD505-2E9C-101B-9397-08002B2CF9AE}" pid="7" name="ContentTypeId">
    <vt:lpwstr>0x0101002C586A09B0A5F0409E2388358CFABC53</vt:lpwstr>
  </property>
</Properties>
</file>